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850" y="2854325"/>
            <a:ext cx="5702300" cy="1149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847850"/>
            <a:ext cx="109982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2063" y="18209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3590" y="35297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985500" cy="441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7482" y="14330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5554" y="3851564"/>
            <a:ext cx="1825645" cy="693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9628" y="52338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104900"/>
            <a:ext cx="67246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0354" y="3280327"/>
            <a:ext cx="75152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1808" y="3825272"/>
            <a:ext cx="75152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0280" y="4287090"/>
            <a:ext cx="7515245" cy="155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2025-08-06T07:58:05Z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