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962275"/>
            <a:ext cx="69342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386143"/>
            <a:ext cx="11152381" cy="40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792503"/>
            <a:ext cx="4968552" cy="3120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548" y="4155330"/>
            <a:ext cx="9055052" cy="3120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594400"/>
            <a:ext cx="1368152" cy="3120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6113" y="5015366"/>
            <a:ext cx="9055052" cy="31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62" y="2405190"/>
            <a:ext cx="11390476" cy="20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88" y="3284984"/>
            <a:ext cx="11171149" cy="135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" y="2780928"/>
            <a:ext cx="11400000" cy="24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52959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" y="1629000"/>
            <a:ext cx="114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62" y="2224238"/>
            <a:ext cx="11390476" cy="2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52" y="2492896"/>
            <a:ext cx="11438095" cy="316190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07368" y="5661248"/>
            <a:ext cx="113772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52" y="1340768"/>
            <a:ext cx="1100137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38" y="2224238"/>
            <a:ext cx="11409524" cy="240952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2204864"/>
            <a:ext cx="114492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76" y="1548047"/>
            <a:ext cx="11419047" cy="376190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5301208"/>
            <a:ext cx="30243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1414714"/>
            <a:ext cx="11380952" cy="402857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412776"/>
            <a:ext cx="30243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2148047"/>
            <a:ext cx="11514286" cy="2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988840"/>
            <a:ext cx="4953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01008"/>
            <a:ext cx="10657184" cy="31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2025-08-09T11:52:04Z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