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6"/>
  </p:notesMasterIdLst>
  <p:handoutMasterIdLst>
    <p:handoutMasterId r:id="rId57"/>
  </p:handoutMasterIdLst>
  <p:sldIdLst>
    <p:sldId id="302" r:id="rId2"/>
    <p:sldId id="346" r:id="rId3"/>
    <p:sldId id="390" r:id="rId4"/>
    <p:sldId id="391" r:id="rId5"/>
    <p:sldId id="392" r:id="rId6"/>
    <p:sldId id="393" r:id="rId7"/>
    <p:sldId id="347" r:id="rId8"/>
    <p:sldId id="348" r:id="rId9"/>
    <p:sldId id="349" r:id="rId10"/>
    <p:sldId id="432" r:id="rId11"/>
    <p:sldId id="433" r:id="rId12"/>
    <p:sldId id="372" r:id="rId13"/>
    <p:sldId id="416" r:id="rId14"/>
    <p:sldId id="398" r:id="rId15"/>
    <p:sldId id="399" r:id="rId16"/>
    <p:sldId id="400" r:id="rId17"/>
    <p:sldId id="401" r:id="rId18"/>
    <p:sldId id="402" r:id="rId19"/>
    <p:sldId id="403" r:id="rId20"/>
    <p:sldId id="404" r:id="rId21"/>
    <p:sldId id="405" r:id="rId22"/>
    <p:sldId id="406" r:id="rId23"/>
    <p:sldId id="407" r:id="rId24"/>
    <p:sldId id="408" r:id="rId25"/>
    <p:sldId id="409" r:id="rId26"/>
    <p:sldId id="410" r:id="rId27"/>
    <p:sldId id="418" r:id="rId28"/>
    <p:sldId id="419" r:id="rId29"/>
    <p:sldId id="420" r:id="rId30"/>
    <p:sldId id="421" r:id="rId31"/>
    <p:sldId id="417" r:id="rId32"/>
    <p:sldId id="423" r:id="rId33"/>
    <p:sldId id="435" r:id="rId34"/>
    <p:sldId id="436" r:id="rId35"/>
    <p:sldId id="437" r:id="rId36"/>
    <p:sldId id="438" r:id="rId37"/>
    <p:sldId id="439" r:id="rId38"/>
    <p:sldId id="440" r:id="rId39"/>
    <p:sldId id="448" r:id="rId40"/>
    <p:sldId id="444" r:id="rId41"/>
    <p:sldId id="445" r:id="rId42"/>
    <p:sldId id="449" r:id="rId43"/>
    <p:sldId id="450" r:id="rId44"/>
    <p:sldId id="451" r:id="rId45"/>
    <p:sldId id="452" r:id="rId46"/>
    <p:sldId id="422" r:id="rId47"/>
    <p:sldId id="424" r:id="rId48"/>
    <p:sldId id="441" r:id="rId49"/>
    <p:sldId id="442" r:id="rId50"/>
    <p:sldId id="443" r:id="rId51"/>
    <p:sldId id="434" r:id="rId52"/>
    <p:sldId id="425" r:id="rId53"/>
    <p:sldId id="426" r:id="rId54"/>
    <p:sldId id="427" r:id="rId55"/>
  </p:sldIdLst>
  <p:sldSz cx="12192000" cy="6858000"/>
  <p:notesSz cx="6858000" cy="9144000"/>
  <p:custDataLst>
    <p:tags r:id="rId5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250" autoAdjust="0"/>
    <p:restoredTop sz="94660"/>
  </p:normalViewPr>
  <p:slideViewPr>
    <p:cSldViewPr showGuides="1">
      <p:cViewPr varScale="1">
        <p:scale>
          <a:sx n="83" d="100"/>
          <a:sy n="83" d="100"/>
        </p:scale>
        <p:origin x="444" y="78"/>
      </p:cViewPr>
      <p:guideLst>
        <p:guide orient="horz" pos="2160"/>
        <p:guide pos="384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handoutMaster" Target="handoutMasters/handoutMaster1.xml"/><Relationship Id="rId61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0237" y="2132856"/>
            <a:ext cx="8391525" cy="1000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90812" y="3645024"/>
            <a:ext cx="6810375" cy="800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952381" cy="52666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81865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3142857" cy="647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14546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039350" cy="4695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25400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809524" cy="526666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40016" y="1484784"/>
            <a:ext cx="4680520" cy="6191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54624" y="2420888"/>
            <a:ext cx="2357600" cy="6191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7488" y="4005064"/>
            <a:ext cx="3024336" cy="61912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12024" y="5589240"/>
            <a:ext cx="2520280" cy="619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04663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809524" cy="120952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12024" y="1563959"/>
            <a:ext cx="2376264" cy="619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9002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762" y="1340768"/>
            <a:ext cx="11590476" cy="4400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5013176"/>
            <a:ext cx="10619774" cy="619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467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971428" cy="254285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1370023"/>
            <a:ext cx="10875031" cy="61206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336" y="2306162"/>
            <a:ext cx="11187452" cy="61206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3558" y="3234845"/>
            <a:ext cx="10875031" cy="612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03845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4571" y="1340768"/>
            <a:ext cx="11542857" cy="5038095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1055440" y="6381328"/>
            <a:ext cx="10729192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454689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847619" cy="4761905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407368" y="1340768"/>
            <a:ext cx="10729192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407368" y="6102673"/>
            <a:ext cx="10729192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78156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923809" cy="4838095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407368" y="1412776"/>
            <a:ext cx="1080120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2578" y="3645024"/>
            <a:ext cx="11040006" cy="26058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36893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9963150" cy="50673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27848" y="4149080"/>
            <a:ext cx="876300" cy="619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60739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971428" cy="530476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1014" y="1360687"/>
            <a:ext cx="10875031" cy="61206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2276872"/>
            <a:ext cx="10875031" cy="61206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7" y="3195225"/>
            <a:ext cx="10875031" cy="61206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3002" y="4095827"/>
            <a:ext cx="10875031" cy="612068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6" y="5012012"/>
            <a:ext cx="10875031" cy="612068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3" y="5919402"/>
            <a:ext cx="6264696" cy="612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41305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9972675" cy="5019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47392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4095" y="1340768"/>
            <a:ext cx="11523809" cy="51809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0008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3143" y="1340768"/>
            <a:ext cx="11485714" cy="52380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5292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1714" y="1340768"/>
            <a:ext cx="11628571" cy="53428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4213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6476" y="1340768"/>
            <a:ext cx="11619047" cy="52285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9028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762" y="1340768"/>
            <a:ext cx="11590476" cy="53142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9317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0286" y="1340768"/>
            <a:ext cx="11571428" cy="52380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8445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6476" y="1340768"/>
            <a:ext cx="11619047" cy="5219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18646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2666" y="1268760"/>
            <a:ext cx="11666667" cy="161904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0762" y="3140968"/>
            <a:ext cx="11590476" cy="33523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8469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3619" y="1268760"/>
            <a:ext cx="11504762" cy="528571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48128" y="1268760"/>
            <a:ext cx="876300" cy="6191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9776" y="4941168"/>
            <a:ext cx="876300" cy="619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00919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857" y="1340768"/>
            <a:ext cx="11514286" cy="51904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32227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762" y="1412776"/>
            <a:ext cx="11590476" cy="52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4501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809" y="1412776"/>
            <a:ext cx="11552381" cy="51238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6617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0286" y="1340768"/>
            <a:ext cx="11571428" cy="51714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17004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2190" y="1484784"/>
            <a:ext cx="11647619" cy="449523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32504" y="4365104"/>
            <a:ext cx="809625" cy="628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0200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133333" cy="4447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69595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484784"/>
            <a:ext cx="11295238" cy="44095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7317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171428" cy="4361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58946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3143" y="1340768"/>
            <a:ext cx="11685714" cy="5371429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2" y="6021288"/>
            <a:ext cx="10595385" cy="628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16700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038095" cy="1600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1412776"/>
            <a:ext cx="10875031" cy="61206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2348880"/>
            <a:ext cx="10875031" cy="612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86181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6476" y="1412776"/>
            <a:ext cx="11619047" cy="530476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5157192"/>
            <a:ext cx="876300" cy="619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55170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381" y="1412776"/>
            <a:ext cx="11495238" cy="5371429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44272" y="4797152"/>
            <a:ext cx="3024336" cy="6286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44272" y="5695973"/>
            <a:ext cx="1944216" cy="628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84530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485714" cy="527619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1628800"/>
            <a:ext cx="5328592" cy="165618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36160" y="3664538"/>
            <a:ext cx="3096344" cy="16366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338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4095" y="1340768"/>
            <a:ext cx="11523809" cy="54285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4291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657143" cy="153333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1127" y="2879555"/>
            <a:ext cx="10780952" cy="33238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93242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742857" cy="527619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4869160"/>
            <a:ext cx="10742857" cy="17477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64777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0647619" cy="255238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1416894"/>
            <a:ext cx="10875031" cy="61206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6907" y="2382932"/>
            <a:ext cx="10875031" cy="61206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6906" y="3224040"/>
            <a:ext cx="10875031" cy="612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7951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058400" cy="4991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29309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0752381" cy="5247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24037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742857" cy="4361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99316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752381" cy="5371429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3212976"/>
            <a:ext cx="9816277" cy="17281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5354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4095" y="1340768"/>
            <a:ext cx="11723809" cy="3123809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2276873"/>
            <a:ext cx="11622544" cy="21877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58003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628571" cy="445714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1504" y="1412776"/>
            <a:ext cx="7992888" cy="6286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21644" y="4221088"/>
            <a:ext cx="9342287" cy="6286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5157192"/>
            <a:ext cx="5184576" cy="628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97275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9333" y="1262531"/>
            <a:ext cx="11533333" cy="55714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70207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742857" cy="5400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77541" y="5085184"/>
            <a:ext cx="5782955" cy="628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11029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666667" cy="5247619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40016" y="2204864"/>
            <a:ext cx="1296144" cy="628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51156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33333" cy="28380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97711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2190" y="1412776"/>
            <a:ext cx="11647619" cy="531428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5520" y="2276872"/>
            <a:ext cx="876300" cy="619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25214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914286" cy="43523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0922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5047" y="1340768"/>
            <a:ext cx="11561905" cy="235238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1504" y="3169915"/>
            <a:ext cx="5616623" cy="619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60021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1714" y="1340768"/>
            <a:ext cx="11628571" cy="525714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31704" y="2276872"/>
            <a:ext cx="876300" cy="619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6824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ZmM0NTFiNGNiMWI1NmFiNTI4ZGFkNWRlYTA1ZWE2M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122</TotalTime>
  <Words>0</Words>
  <Application>Microsoft Office PowerPoint</Application>
  <PresentationFormat>宽屏</PresentationFormat>
  <Paragraphs>0</Paragraphs>
  <Slides>54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54</vt:i4>
      </vt:variant>
    </vt:vector>
  </HeadingPairs>
  <TitlesOfParts>
    <vt:vector size="5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91</cp:revision>
  <dcterms:created xsi:type="dcterms:W3CDTF">2015-09-16T06:44:00Z</dcterms:created>
  <dcterms:modified xsi:type="dcterms:W3CDTF">2025-08-10T02:39:37Z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