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72" r:id="rId9"/>
    <p:sldId id="416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  <p:sldId id="406" r:id="rId19"/>
    <p:sldId id="407" r:id="rId20"/>
    <p:sldId id="408" r:id="rId21"/>
    <p:sldId id="409" r:id="rId22"/>
    <p:sldId id="432" r:id="rId23"/>
    <p:sldId id="410" r:id="rId24"/>
    <p:sldId id="418" r:id="rId25"/>
    <p:sldId id="419" r:id="rId26"/>
    <p:sldId id="420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8943975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212976"/>
            <a:ext cx="85915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412776"/>
            <a:ext cx="11523809" cy="51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81" y="1556792"/>
            <a:ext cx="11495238" cy="5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412776"/>
            <a:ext cx="11666667" cy="5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340768"/>
            <a:ext cx="11571428" cy="5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412776"/>
            <a:ext cx="11695238" cy="3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340768"/>
            <a:ext cx="11580952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484784"/>
            <a:ext cx="11552381" cy="5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412776"/>
            <a:ext cx="11580952" cy="5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340768"/>
            <a:ext cx="11590476" cy="5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14714"/>
            <a:ext cx="11628571" cy="42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266" y="5772963"/>
            <a:ext cx="9514286" cy="7523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2204864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01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581128"/>
            <a:ext cx="12718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340768"/>
            <a:ext cx="11580952" cy="51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204864"/>
            <a:ext cx="86409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33333" cy="3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484784"/>
            <a:ext cx="11609524" cy="5219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85184"/>
            <a:ext cx="1084532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021288"/>
            <a:ext cx="1106134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2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19047" cy="34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1285899"/>
            <a:ext cx="10875031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27" y="2230572"/>
            <a:ext cx="1098017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214" y="3140968"/>
            <a:ext cx="10989185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609" y="4051364"/>
            <a:ext cx="636345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412776"/>
            <a:ext cx="11580952" cy="51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003252"/>
            <a:ext cx="1054300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92456"/>
            <a:ext cx="1104706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802" y="5864194"/>
            <a:ext cx="1103667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7619" cy="16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645" y="1340768"/>
            <a:ext cx="1096132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3" y="2240868"/>
            <a:ext cx="331236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4462"/>
            <a:ext cx="117062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40768"/>
            <a:ext cx="11619047" cy="45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204864"/>
            <a:ext cx="127183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4005064"/>
            <a:ext cx="12718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2176619"/>
            <a:ext cx="11533333" cy="2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340768"/>
            <a:ext cx="11647619" cy="48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204864"/>
            <a:ext cx="79208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89" y="4797152"/>
            <a:ext cx="11647619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340768"/>
            <a:ext cx="11590476" cy="51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32856"/>
            <a:ext cx="12718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00000" cy="3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43037"/>
            <a:ext cx="115728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1484784"/>
            <a:ext cx="11533333" cy="5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2025-08-10T02:26:17Z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