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881312"/>
            <a:ext cx="91916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3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20888"/>
            <a:ext cx="10081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156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196752"/>
            <a:ext cx="115252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4984"/>
            <a:ext cx="1015511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108934"/>
            <a:ext cx="281029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949280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9120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8750"/>
            <a:ext cx="10982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412776"/>
            <a:ext cx="72008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420888"/>
            <a:ext cx="1152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101455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4916"/>
            <a:ext cx="1144173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57" y="3081375"/>
            <a:ext cx="687637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383285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66862"/>
            <a:ext cx="11115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248457"/>
            <a:ext cx="1014082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098241"/>
            <a:ext cx="1149667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948025"/>
            <a:ext cx="128384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060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85" y="3212976"/>
            <a:ext cx="100203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16" y="134009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384884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24898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5517232"/>
            <a:ext cx="949987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8488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537012"/>
            <a:ext cx="1080318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45124"/>
            <a:ext cx="1080318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054" y="5589240"/>
            <a:ext cx="1080318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23403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76" y="2348880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68" y="3392996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66958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62589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04764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02" y="2312876"/>
            <a:ext cx="130848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2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09675"/>
            <a:ext cx="11430000" cy="564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21088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248457"/>
            <a:ext cx="1014082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61" y="2130716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10885"/>
            <a:ext cx="114776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221088"/>
            <a:ext cx="18002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3085" y="6247142"/>
            <a:ext cx="18002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356992"/>
            <a:ext cx="18002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85912"/>
            <a:ext cx="11563350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636912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2025-08-10T03:56:03Z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