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302" r:id="rId2"/>
    <p:sldId id="346" r:id="rId3"/>
    <p:sldId id="390" r:id="rId4"/>
    <p:sldId id="391" r:id="rId5"/>
    <p:sldId id="392" r:id="rId6"/>
    <p:sldId id="393" r:id="rId7"/>
    <p:sldId id="347" r:id="rId8"/>
    <p:sldId id="348" r:id="rId9"/>
    <p:sldId id="349" r:id="rId10"/>
    <p:sldId id="432" r:id="rId11"/>
    <p:sldId id="433" r:id="rId12"/>
    <p:sldId id="434" r:id="rId13"/>
    <p:sldId id="372" r:id="rId14"/>
    <p:sldId id="416" r:id="rId15"/>
    <p:sldId id="398" r:id="rId16"/>
    <p:sldId id="399" r:id="rId17"/>
    <p:sldId id="400" r:id="rId18"/>
    <p:sldId id="401" r:id="rId19"/>
    <p:sldId id="402" r:id="rId20"/>
    <p:sldId id="403" r:id="rId21"/>
    <p:sldId id="404" r:id="rId22"/>
    <p:sldId id="405" r:id="rId23"/>
    <p:sldId id="406" r:id="rId24"/>
    <p:sldId id="407" r:id="rId25"/>
    <p:sldId id="408" r:id="rId26"/>
    <p:sldId id="409" r:id="rId27"/>
    <p:sldId id="410" r:id="rId28"/>
    <p:sldId id="418" r:id="rId29"/>
    <p:sldId id="419" r:id="rId30"/>
    <p:sldId id="420" r:id="rId31"/>
    <p:sldId id="421" r:id="rId32"/>
    <p:sldId id="417" r:id="rId33"/>
    <p:sldId id="435" r:id="rId34"/>
    <p:sldId id="436" r:id="rId35"/>
    <p:sldId id="437" r:id="rId36"/>
    <p:sldId id="438" r:id="rId37"/>
    <p:sldId id="439" r:id="rId38"/>
    <p:sldId id="440" r:id="rId39"/>
    <p:sldId id="441" r:id="rId40"/>
    <p:sldId id="442" r:id="rId41"/>
    <p:sldId id="443" r:id="rId42"/>
    <p:sldId id="444" r:id="rId43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444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2943225"/>
            <a:ext cx="838200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8000"/>
            <a:ext cx="10885714" cy="560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1196752"/>
            <a:ext cx="3096344" cy="69211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2132856"/>
            <a:ext cx="3384376" cy="69211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140968"/>
            <a:ext cx="2952328" cy="69211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5157192"/>
            <a:ext cx="3528392" cy="69211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6137400"/>
            <a:ext cx="2952328" cy="692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804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5582"/>
            <a:ext cx="10885714" cy="562857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1124744"/>
            <a:ext cx="3240360" cy="69211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132856"/>
            <a:ext cx="3096344" cy="69211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7150" y="4069867"/>
            <a:ext cx="4128849" cy="69211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4400" y="4069866"/>
            <a:ext cx="3786674" cy="69211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9436" y="5130953"/>
            <a:ext cx="1224136" cy="69211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7150" y="6143484"/>
            <a:ext cx="4200858" cy="69211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0404" y="6143483"/>
            <a:ext cx="3750669" cy="692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849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828571" cy="9142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194" y="1491877"/>
            <a:ext cx="893443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93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8448" y="3789040"/>
            <a:ext cx="785707" cy="692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524" y="1312797"/>
            <a:ext cx="11580952" cy="542857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6165887"/>
            <a:ext cx="7200800" cy="692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809" y="1340768"/>
            <a:ext cx="11552381" cy="460952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6174321"/>
            <a:ext cx="10961905" cy="66666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3212976"/>
            <a:ext cx="10960766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5965" y="4293602"/>
            <a:ext cx="10991252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2106" y="5248467"/>
            <a:ext cx="10991252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6116058"/>
            <a:ext cx="10991252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14" y="1340768"/>
            <a:ext cx="11628571" cy="46761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6440" y="2348880"/>
            <a:ext cx="785707" cy="692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333" y="1234056"/>
            <a:ext cx="10933333" cy="56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5590476" cy="142857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276872"/>
            <a:ext cx="4222324" cy="692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76" y="1412776"/>
            <a:ext cx="11619047" cy="47428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356992"/>
            <a:ext cx="10994099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468280"/>
            <a:ext cx="10991252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116" y="5464487"/>
            <a:ext cx="10991252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686925" cy="5343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3789040"/>
            <a:ext cx="792088" cy="69211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3904686"/>
            <a:ext cx="1152128" cy="69211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9542" y="4854605"/>
            <a:ext cx="1298226" cy="69211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4725144"/>
            <a:ext cx="1296144" cy="69211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0706" y="5725006"/>
            <a:ext cx="1041078" cy="69211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5805264"/>
            <a:ext cx="792088" cy="692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76190" cy="17809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298" y="1412776"/>
            <a:ext cx="10991252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298" y="2384884"/>
            <a:ext cx="10991252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190" y="1412776"/>
            <a:ext cx="11647619" cy="47523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4321063"/>
            <a:ext cx="3735577" cy="69211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373216"/>
            <a:ext cx="10153128" cy="692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95238" cy="285714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2304839"/>
            <a:ext cx="6990782" cy="69211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356992"/>
            <a:ext cx="3024336" cy="692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739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86" y="1340768"/>
            <a:ext cx="11571428" cy="500952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499473"/>
            <a:ext cx="10682258" cy="7216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4959" y="4581128"/>
            <a:ext cx="10991252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4581" y="5612210"/>
            <a:ext cx="10991252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00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28571" cy="82857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046" y="2276872"/>
            <a:ext cx="10695238" cy="66666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046" y="1340768"/>
            <a:ext cx="10991252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3198" y="2217103"/>
            <a:ext cx="10991252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29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86" y="1484784"/>
            <a:ext cx="11571428" cy="472380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500631"/>
            <a:ext cx="785707" cy="692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213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657143" cy="55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028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76" y="1412776"/>
            <a:ext cx="11619047" cy="31142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1237242"/>
            <a:ext cx="10274019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343" y="2285842"/>
            <a:ext cx="11585180" cy="2241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31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238" y="1340768"/>
            <a:ext cx="11609524" cy="37047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265157"/>
            <a:ext cx="10701306" cy="66789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374" y="4293096"/>
            <a:ext cx="10991252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4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809" y="1412776"/>
            <a:ext cx="11552381" cy="46380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6480" y="2420888"/>
            <a:ext cx="785707" cy="692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864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80952" cy="477142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2348880"/>
            <a:ext cx="1224136" cy="69211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3255824"/>
            <a:ext cx="1224136" cy="69211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4286240"/>
            <a:ext cx="4320480" cy="69211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5315187"/>
            <a:ext cx="2880320" cy="692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4475"/>
            <a:ext cx="10752381" cy="55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46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809" y="1276619"/>
            <a:ext cx="11552381" cy="43047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149081"/>
            <a:ext cx="10168678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068251"/>
            <a:ext cx="10991252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222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857" y="1471857"/>
            <a:ext cx="11514286" cy="39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501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571" y="1340768"/>
            <a:ext cx="10742857" cy="4857143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767408" y="6165304"/>
            <a:ext cx="106571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3284984"/>
            <a:ext cx="3240360" cy="69211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4221088"/>
            <a:ext cx="3960440" cy="69211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0017" y="5204427"/>
            <a:ext cx="3960440" cy="692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075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857" y="1484784"/>
            <a:ext cx="10714286" cy="5019048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67408" y="1484784"/>
            <a:ext cx="106571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1556792"/>
            <a:ext cx="1800200" cy="6201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3573016"/>
            <a:ext cx="792088" cy="69211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4509120"/>
            <a:ext cx="792088" cy="692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08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899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9857143" cy="35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989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571" y="1484784"/>
            <a:ext cx="11542857" cy="25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023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047" y="1268760"/>
            <a:ext cx="11561905" cy="552380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2132856"/>
            <a:ext cx="792088" cy="692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744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19048" cy="37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822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171428" cy="21428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1412776"/>
            <a:ext cx="4104456" cy="69211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2340188"/>
            <a:ext cx="1872208" cy="692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14" y="1340768"/>
            <a:ext cx="11628571" cy="46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809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95238" cy="460952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626" y="1350447"/>
            <a:ext cx="10991252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353" y="2276872"/>
            <a:ext cx="10991252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543" y="3262472"/>
            <a:ext cx="10991252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626" y="4259646"/>
            <a:ext cx="10991252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231748"/>
            <a:ext cx="10991252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355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238" y="1271008"/>
            <a:ext cx="11409524" cy="55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63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952" y="1219905"/>
            <a:ext cx="11638095" cy="56380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132856"/>
            <a:ext cx="792088" cy="692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4662"/>
            <a:ext cx="11028571" cy="56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5504762" cy="5428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1" y="1268760"/>
            <a:ext cx="4392489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000" y="1229046"/>
            <a:ext cx="11600000" cy="56190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068960"/>
            <a:ext cx="3168352" cy="69211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3068959"/>
            <a:ext cx="3096344" cy="69211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3932" y="5085184"/>
            <a:ext cx="3132348" cy="69211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8448" y="5111337"/>
            <a:ext cx="1767552" cy="69211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6093296"/>
            <a:ext cx="1224136" cy="692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47619" cy="170476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771" y="3162762"/>
            <a:ext cx="10895238" cy="369523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9536" y="2232831"/>
            <a:ext cx="4248472" cy="69211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8167" y="2232830"/>
            <a:ext cx="3732841" cy="69211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2976526"/>
            <a:ext cx="1224136" cy="69211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16480" y="3032131"/>
            <a:ext cx="924528" cy="69211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56" y="4005064"/>
            <a:ext cx="3600400" cy="69211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8008" y="4005063"/>
            <a:ext cx="4032448" cy="69211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0176" y="6021288"/>
            <a:ext cx="3024336" cy="692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0</Words>
  <Application>Microsoft Office PowerPoint</Application>
  <PresentationFormat>宽屏</PresentationFormat>
  <Paragraphs>0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91</cp:revision>
  <dcterms:created xsi:type="dcterms:W3CDTF">2015-09-16T06:44:00Z</dcterms:created>
  <dcterms:modified xsi:type="dcterms:W3CDTF">2025-08-10T03:07:44Z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