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862262"/>
            <a:ext cx="906780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47775"/>
            <a:ext cx="114776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1268760"/>
            <a:ext cx="11476190" cy="33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11" y="4869160"/>
            <a:ext cx="11571428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12776"/>
            <a:ext cx="11552381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268760"/>
            <a:ext cx="11495238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84784"/>
            <a:ext cx="11619047" cy="52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221088"/>
            <a:ext cx="936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3702899"/>
            <a:ext cx="11514286" cy="31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17" y="1210885"/>
            <a:ext cx="10904762" cy="23238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632" y="6233688"/>
            <a:ext cx="1092492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0768"/>
            <a:ext cx="11666667" cy="52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4041068"/>
            <a:ext cx="1072987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05164"/>
            <a:ext cx="1072987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63" y="5786775"/>
            <a:ext cx="1072987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0476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229" y="3140968"/>
            <a:ext cx="1072987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1099068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31" y="4941168"/>
            <a:ext cx="1099068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38" y="5870801"/>
            <a:ext cx="1099068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8571" cy="1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1099068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41168"/>
            <a:ext cx="1099068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13276"/>
            <a:ext cx="82809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52562"/>
            <a:ext cx="116967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4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76872"/>
            <a:ext cx="15121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87" y="4061201"/>
            <a:ext cx="15121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40768"/>
            <a:ext cx="11676190" cy="48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9361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13" y="5013175"/>
            <a:ext cx="11585182" cy="118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40768"/>
            <a:ext cx="11647619" cy="52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76872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49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835065"/>
            <a:ext cx="48245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40768"/>
            <a:ext cx="11676190" cy="26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940" y="4365104"/>
            <a:ext cx="11000000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5238" cy="51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76872"/>
            <a:ext cx="859098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40968"/>
            <a:ext cx="806489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941168"/>
            <a:ext cx="808692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841268"/>
            <a:ext cx="66967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2025-08-10T00:48:27Z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