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819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6"/>
            <a:ext cx="11449272" cy="880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862" y="3356992"/>
            <a:ext cx="98202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556792"/>
            <a:ext cx="115443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5445223"/>
            <a:ext cx="10164638" cy="5040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6143408"/>
            <a:ext cx="490805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132856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3212976"/>
            <a:ext cx="1066800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281491"/>
            <a:ext cx="10153128" cy="6171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50" y="3153358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76872"/>
            <a:ext cx="8640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37013"/>
            <a:ext cx="936103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1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789040"/>
            <a:ext cx="61175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797152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4493"/>
            <a:ext cx="115443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40" y="2115269"/>
            <a:ext cx="114300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276872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81673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9647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248457"/>
            <a:ext cx="977586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09898"/>
            <a:ext cx="1145857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209898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442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86112"/>
            <a:ext cx="833437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3122965"/>
            <a:ext cx="696622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92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20988"/>
            <a:ext cx="1056334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257" y="4451052"/>
            <a:ext cx="10563348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445" y="5481228"/>
            <a:ext cx="1056334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99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227" y="1340768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227" y="2384884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918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76772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20888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78523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10" y="4536158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01" y="5589240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420888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69481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509724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76872"/>
            <a:ext cx="57606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193196"/>
            <a:ext cx="871296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99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276872"/>
            <a:ext cx="57606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038" y="5085184"/>
            <a:ext cx="186003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5085184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728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268" y="5112593"/>
            <a:ext cx="10020300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2276872"/>
            <a:ext cx="172819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2276872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437263"/>
            <a:ext cx="388843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348880"/>
            <a:ext cx="122413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5254549"/>
            <a:ext cx="194421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5249432"/>
            <a:ext cx="12241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2025-08-10T03:52:41Z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