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46" r:id="rId3"/>
    <p:sldId id="390" r:id="rId4"/>
    <p:sldId id="391" r:id="rId5"/>
    <p:sldId id="392" r:id="rId6"/>
    <p:sldId id="372" r:id="rId7"/>
    <p:sldId id="416" r:id="rId8"/>
    <p:sldId id="398" r:id="rId9"/>
    <p:sldId id="399" r:id="rId10"/>
    <p:sldId id="400" r:id="rId11"/>
    <p:sldId id="401" r:id="rId12"/>
    <p:sldId id="402" r:id="rId13"/>
    <p:sldId id="403" r:id="rId14"/>
    <p:sldId id="404" r:id="rId15"/>
    <p:sldId id="405" r:id="rId16"/>
    <p:sldId id="406" r:id="rId17"/>
    <p:sldId id="407" r:id="rId18"/>
    <p:sldId id="408" r:id="rId19"/>
    <p:sldId id="409" r:id="rId20"/>
    <p:sldId id="410" r:id="rId21"/>
    <p:sldId id="418" r:id="rId22"/>
    <p:sldId id="419" r:id="rId23"/>
    <p:sldId id="420" r:id="rId24"/>
    <p:sldId id="421" r:id="rId25"/>
    <p:sldId id="417" r:id="rId26"/>
    <p:sldId id="423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981325"/>
            <a:ext cx="118300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71" y="1340768"/>
            <a:ext cx="11542857" cy="5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412776"/>
            <a:ext cx="11580952" cy="5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71" y="1268760"/>
            <a:ext cx="11542857" cy="54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57" y="1340768"/>
            <a:ext cx="11514286" cy="53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81" y="1340768"/>
            <a:ext cx="11495238" cy="5238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333" y="2204864"/>
            <a:ext cx="11533333" cy="34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340768"/>
            <a:ext cx="11600000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332982"/>
            <a:ext cx="11561905" cy="5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71" y="1268760"/>
            <a:ext cx="11542857" cy="54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95" y="1268760"/>
            <a:ext cx="11523809" cy="4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340768"/>
            <a:ext cx="11628571" cy="34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2276872"/>
            <a:ext cx="7920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10775" cy="5172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4221088"/>
            <a:ext cx="68407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6190" cy="5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412776"/>
            <a:ext cx="11638095" cy="53238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2348880"/>
            <a:ext cx="7920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412776"/>
            <a:ext cx="11561905" cy="53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00000" cy="43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056" y="1335872"/>
            <a:ext cx="10875031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844" y="2204864"/>
            <a:ext cx="10875031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452" y="3176972"/>
            <a:ext cx="10875031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451" y="4113076"/>
            <a:ext cx="10875031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743" y="5040829"/>
            <a:ext cx="1087503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340768"/>
            <a:ext cx="11666667" cy="46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365104"/>
            <a:ext cx="11089917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609" y="5301208"/>
            <a:ext cx="1087503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52381" cy="25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042" y="1304764"/>
            <a:ext cx="10875031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042" y="2266442"/>
            <a:ext cx="10875031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176972"/>
            <a:ext cx="1087503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57400"/>
            <a:ext cx="117157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1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340768"/>
            <a:ext cx="11628571" cy="47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412776"/>
            <a:ext cx="1368152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284984"/>
            <a:ext cx="13681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340768"/>
            <a:ext cx="11600000" cy="53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149080"/>
            <a:ext cx="7920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00" y="1268760"/>
            <a:ext cx="11800000" cy="23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5" y="1257409"/>
            <a:ext cx="10225136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09430"/>
            <a:ext cx="11521281" cy="1319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774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400857"/>
            <a:ext cx="11685714" cy="5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952" y="1412776"/>
            <a:ext cx="11438095" cy="14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809" y="3221741"/>
            <a:ext cx="11552381" cy="34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340768"/>
            <a:ext cx="11628571" cy="5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2025-08-10T02:44:41Z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