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16" r:id="rId11"/>
    <p:sldId id="432" r:id="rId12"/>
    <p:sldId id="433" r:id="rId13"/>
    <p:sldId id="434" r:id="rId14"/>
    <p:sldId id="398" r:id="rId15"/>
    <p:sldId id="399" r:id="rId16"/>
    <p:sldId id="372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0" r:id="rId28"/>
    <p:sldId id="418" r:id="rId29"/>
    <p:sldId id="419" r:id="rId30"/>
    <p:sldId id="420" r:id="rId31"/>
    <p:sldId id="421" r:id="rId32"/>
    <p:sldId id="417" r:id="rId33"/>
    <p:sldId id="423" r:id="rId34"/>
    <p:sldId id="424" r:id="rId35"/>
    <p:sldId id="422" r:id="rId36"/>
    <p:sldId id="425" r:id="rId37"/>
    <p:sldId id="426" r:id="rId38"/>
    <p:sldId id="427" r:id="rId39"/>
    <p:sldId id="428" r:id="rId40"/>
    <p:sldId id="429" r:id="rId41"/>
    <p:sldId id="430" r:id="rId42"/>
    <p:sldId id="431" r:id="rId43"/>
    <p:sldId id="435" r:id="rId44"/>
    <p:sldId id="436" r:id="rId45"/>
    <p:sldId id="438" r:id="rId46"/>
    <p:sldId id="439" r:id="rId47"/>
    <p:sldId id="440" r:id="rId48"/>
    <p:sldId id="441" r:id="rId49"/>
    <p:sldId id="442" r:id="rId50"/>
    <p:sldId id="450" r:id="rId51"/>
    <p:sldId id="451" r:id="rId52"/>
    <p:sldId id="452" r:id="rId53"/>
    <p:sldId id="453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76872"/>
            <a:ext cx="94488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925" y="3717032"/>
            <a:ext cx="65341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496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484784"/>
            <a:ext cx="432048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492896"/>
            <a:ext cx="547260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501008"/>
            <a:ext cx="684076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437112"/>
            <a:ext cx="1296144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5445224"/>
            <a:ext cx="18002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46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373216"/>
            <a:ext cx="104709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2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0476" cy="1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87" y="134076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87" y="234888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5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4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7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33333" cy="47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37" y="2492896"/>
            <a:ext cx="1011804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19" y="3468646"/>
            <a:ext cx="1009586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10" y="4480400"/>
            <a:ext cx="1015377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333" y="5455733"/>
            <a:ext cx="264730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5326"/>
            <a:ext cx="10914286" cy="5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6"/>
            <a:ext cx="1005019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1005019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000" y="5185931"/>
            <a:ext cx="1005764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96768"/>
            <a:ext cx="734481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" y="1268760"/>
            <a:ext cx="11485714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32982"/>
            <a:ext cx="11571428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68760"/>
            <a:ext cx="11657143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284520"/>
            <a:ext cx="11552381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268760"/>
            <a:ext cx="11580952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288240"/>
            <a:ext cx="11523809" cy="5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" y="1340768"/>
            <a:ext cx="11485714" cy="5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68760"/>
            <a:ext cx="11561905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327662"/>
            <a:ext cx="11523809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268760"/>
            <a:ext cx="11533333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08614"/>
            <a:ext cx="11561905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316096"/>
            <a:ext cx="11533333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68760"/>
            <a:ext cx="11571428" cy="5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12776"/>
            <a:ext cx="11628571" cy="4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84984"/>
            <a:ext cx="12961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1268760"/>
            <a:ext cx="11466667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68760"/>
            <a:ext cx="11571428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517"/>
            <a:ext cx="11038095" cy="55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399" y="3212976"/>
            <a:ext cx="1060604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60" y="4221088"/>
            <a:ext cx="423047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21088"/>
            <a:ext cx="462938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60" y="5166004"/>
            <a:ext cx="459051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4685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04864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0476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768"/>
            <a:ext cx="11552381" cy="23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248457"/>
            <a:ext cx="1024068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086" y="2225210"/>
            <a:ext cx="11539104" cy="149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80335"/>
            <a:ext cx="11561905" cy="539047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83432" y="6669360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036" y="5763672"/>
            <a:ext cx="52925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0000" cy="497142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5360" y="1412776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556792"/>
            <a:ext cx="662473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845" y="2581087"/>
            <a:ext cx="6132659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055431"/>
            <a:ext cx="5832648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079726"/>
            <a:ext cx="561662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40768"/>
            <a:ext cx="11647619" cy="48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437112"/>
            <a:ext cx="1065718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40" y="544522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95238" cy="4828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18" y="1484784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55" y="2492896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79" y="3501008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36" y="4509120"/>
            <a:ext cx="1100000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550201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463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04764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04762" cy="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46" y="1473408"/>
            <a:ext cx="666565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40768"/>
            <a:ext cx="11561905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43" y="2562333"/>
            <a:ext cx="10685714" cy="17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527612"/>
            <a:ext cx="842493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1" y="3573016"/>
            <a:ext cx="865522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905190"/>
            <a:ext cx="11600000" cy="3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8571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93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757"/>
            <a:ext cx="10695238" cy="47523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643" y="6153238"/>
            <a:ext cx="4971429" cy="704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079" y="1245757"/>
            <a:ext cx="842493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2642" y="2276872"/>
            <a:ext cx="9185947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2642" y="3307987"/>
            <a:ext cx="84249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5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5714" cy="47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584" y="1349112"/>
            <a:ext cx="84249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348880"/>
            <a:ext cx="921999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558" y="3392996"/>
            <a:ext cx="924952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499" y="4384193"/>
            <a:ext cx="924058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558" y="5393183"/>
            <a:ext cx="922396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7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228571" cy="37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48457"/>
            <a:ext cx="922857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39" y="2276872"/>
            <a:ext cx="91937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60" y="3291817"/>
            <a:ext cx="9263479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39" y="4275906"/>
            <a:ext cx="13681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3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4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4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268760"/>
            <a:ext cx="11600000" cy="5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04864"/>
            <a:ext cx="68407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6209073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76190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7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3809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3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04762" cy="18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20788"/>
            <a:ext cx="1063275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6649"/>
            <a:ext cx="1063275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5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33537"/>
            <a:ext cx="11744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3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185"/>
            <a:ext cx="11009524" cy="5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34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365104"/>
            <a:ext cx="561662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62075"/>
            <a:ext cx="114681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440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780928"/>
            <a:ext cx="432048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789040"/>
            <a:ext cx="68407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4869160"/>
            <a:ext cx="129614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2025-08-10T03:15:02Z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