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450" r:id="rId9"/>
    <p:sldId id="372" r:id="rId10"/>
    <p:sldId id="348" r:id="rId11"/>
    <p:sldId id="349" r:id="rId12"/>
    <p:sldId id="416" r:id="rId13"/>
    <p:sldId id="433" r:id="rId14"/>
    <p:sldId id="434" r:id="rId15"/>
    <p:sldId id="435" r:id="rId16"/>
    <p:sldId id="436" r:id="rId17"/>
    <p:sldId id="437" r:id="rId18"/>
    <p:sldId id="438" r:id="rId19"/>
    <p:sldId id="439" r:id="rId20"/>
    <p:sldId id="440" r:id="rId21"/>
    <p:sldId id="448" r:id="rId22"/>
    <p:sldId id="432" r:id="rId23"/>
    <p:sldId id="399" r:id="rId24"/>
    <p:sldId id="400" r:id="rId25"/>
    <p:sldId id="401" r:id="rId26"/>
    <p:sldId id="402" r:id="rId27"/>
    <p:sldId id="403" r:id="rId28"/>
    <p:sldId id="404" r:id="rId29"/>
    <p:sldId id="422" r:id="rId30"/>
    <p:sldId id="423" r:id="rId31"/>
    <p:sldId id="424" r:id="rId32"/>
    <p:sldId id="425" r:id="rId33"/>
    <p:sldId id="426" r:id="rId34"/>
    <p:sldId id="427" r:id="rId35"/>
    <p:sldId id="428" r:id="rId36"/>
    <p:sldId id="429" r:id="rId37"/>
    <p:sldId id="430" r:id="rId38"/>
    <p:sldId id="431" r:id="rId39"/>
    <p:sldId id="449" r:id="rId40"/>
    <p:sldId id="451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69" d="100"/>
          <a:sy n="69" d="100"/>
        </p:scale>
        <p:origin x="78" y="372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274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348880"/>
            <a:ext cx="9496425" cy="109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836" y="3645024"/>
            <a:ext cx="79343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844824"/>
            <a:ext cx="11647619" cy="3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12776"/>
            <a:ext cx="11619047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315143"/>
            <a:ext cx="11523809" cy="5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268760"/>
            <a:ext cx="11504762" cy="5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772816"/>
            <a:ext cx="11561905" cy="4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95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89189"/>
            <a:ext cx="11571428" cy="5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9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40768"/>
            <a:ext cx="11542857" cy="5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4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262641"/>
            <a:ext cx="11580952" cy="5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37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5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99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0768"/>
            <a:ext cx="11600000" cy="53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149080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3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700808"/>
            <a:ext cx="11142857" cy="4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9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400000" cy="1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7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238952"/>
            <a:ext cx="11619047" cy="5619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204864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4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228571" cy="3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12776"/>
            <a:ext cx="11609524" cy="499047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35560" y="520415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11424" y="6381328"/>
            <a:ext cx="10945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653136"/>
            <a:ext cx="4392488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8338" y="5678717"/>
            <a:ext cx="243027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844824"/>
            <a:ext cx="11066667" cy="44000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23392" y="1844824"/>
            <a:ext cx="110172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060848"/>
            <a:ext cx="331236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329100"/>
            <a:ext cx="2952328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5257471"/>
            <a:ext cx="3888432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329100"/>
            <a:ext cx="2448272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5265204"/>
            <a:ext cx="309634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267524"/>
            <a:ext cx="11628571" cy="55904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6129300"/>
            <a:ext cx="1056681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229429"/>
            <a:ext cx="11028571" cy="5628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13" y="1240113"/>
            <a:ext cx="1102857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1102857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37" y="3180299"/>
            <a:ext cx="1102857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4145050"/>
            <a:ext cx="11028571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36" y="5109801"/>
            <a:ext cx="11028571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6116240"/>
            <a:ext cx="1102857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1905" cy="36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08" y="1345107"/>
            <a:ext cx="1102857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92" y="2312876"/>
            <a:ext cx="1102857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60" y="3284984"/>
            <a:ext cx="1102857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13" y="4293096"/>
            <a:ext cx="1102857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81112"/>
            <a:ext cx="115728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229429"/>
            <a:ext cx="11609524" cy="5628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1220748"/>
            <a:ext cx="68407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221088"/>
            <a:ext cx="684076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5229200"/>
            <a:ext cx="13681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556792"/>
            <a:ext cx="11571428" cy="47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09120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27244"/>
            <a:ext cx="8568952" cy="563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628800"/>
            <a:ext cx="11695238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8000"/>
            <a:ext cx="10895238" cy="5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2381" cy="27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76872"/>
            <a:ext cx="1065718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8" y="3356992"/>
            <a:ext cx="793666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84784"/>
            <a:ext cx="11619047" cy="4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05" y="1556792"/>
            <a:ext cx="10676190" cy="4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2381" cy="4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5238" cy="48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348880"/>
            <a:ext cx="6480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356992"/>
            <a:ext cx="270235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29100"/>
            <a:ext cx="7344816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337212"/>
            <a:ext cx="10801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923809" cy="28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5" y="1250844"/>
            <a:ext cx="783557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977979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02900"/>
            <a:ext cx="49685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11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242024"/>
            <a:ext cx="11600000" cy="560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149080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33537"/>
            <a:ext cx="117157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4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695666"/>
            <a:ext cx="11723809" cy="14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62390"/>
            <a:ext cx="1015312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99344"/>
            <a:ext cx="101531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556792"/>
            <a:ext cx="11704762" cy="45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492896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1556792"/>
            <a:ext cx="11276190" cy="4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2700428"/>
            <a:ext cx="11714286" cy="14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687962"/>
            <a:ext cx="1022513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33450"/>
            <a:ext cx="101531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58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2025-08-11T01:14:38Z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