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46" r:id="rId3"/>
    <p:sldId id="390" r:id="rId4"/>
    <p:sldId id="391" r:id="rId5"/>
    <p:sldId id="392" r:id="rId6"/>
    <p:sldId id="393" r:id="rId7"/>
    <p:sldId id="347" r:id="rId8"/>
    <p:sldId id="348" r:id="rId9"/>
    <p:sldId id="349" r:id="rId10"/>
    <p:sldId id="372" r:id="rId11"/>
    <p:sldId id="416" r:id="rId12"/>
    <p:sldId id="398" r:id="rId13"/>
    <p:sldId id="399" r:id="rId14"/>
    <p:sldId id="400" r:id="rId15"/>
    <p:sldId id="401" r:id="rId16"/>
    <p:sldId id="402" r:id="rId17"/>
    <p:sldId id="403" r:id="rId18"/>
    <p:sldId id="404" r:id="rId19"/>
    <p:sldId id="405" r:id="rId20"/>
    <p:sldId id="406" r:id="rId21"/>
    <p:sldId id="407" r:id="rId22"/>
    <p:sldId id="408" r:id="rId23"/>
    <p:sldId id="409" r:id="rId24"/>
    <p:sldId id="410" r:id="rId25"/>
    <p:sldId id="418" r:id="rId26"/>
    <p:sldId id="419" r:id="rId27"/>
    <p:sldId id="420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7362" y="2824162"/>
            <a:ext cx="8677275" cy="120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525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276872"/>
            <a:ext cx="93610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2995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153650" cy="46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248457"/>
            <a:ext cx="970385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677736"/>
            <a:ext cx="115212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109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38262"/>
            <a:ext cx="11534775" cy="4181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013176"/>
            <a:ext cx="799288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0577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983432" y="6309320"/>
            <a:ext cx="1087320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010900" cy="47815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79376" y="1628800"/>
            <a:ext cx="1087320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700808"/>
            <a:ext cx="1872208" cy="5400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636912"/>
            <a:ext cx="3024336" cy="5400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573016"/>
            <a:ext cx="1872208" cy="5400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1079" y="1700808"/>
            <a:ext cx="1872208" cy="5400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4974" y="2636912"/>
            <a:ext cx="2683073" cy="5400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4974" y="3573016"/>
            <a:ext cx="1872208" cy="5400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3639" y="1700808"/>
            <a:ext cx="1296144" cy="5400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2652881"/>
            <a:ext cx="1152128" cy="5400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2659" y="4437112"/>
            <a:ext cx="1152128" cy="63456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3719" y="5389185"/>
            <a:ext cx="1152128" cy="540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334625" cy="519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789040"/>
            <a:ext cx="864096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3838067"/>
            <a:ext cx="864096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4797152"/>
            <a:ext cx="864096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2820" y="4653136"/>
            <a:ext cx="864096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504" y="5661248"/>
            <a:ext cx="864096" cy="6120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5661248"/>
            <a:ext cx="100811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429000"/>
            <a:ext cx="8686800" cy="2590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0" y="3501190"/>
            <a:ext cx="720080" cy="540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212976"/>
            <a:ext cx="2448272" cy="5400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4113076"/>
            <a:ext cx="2448272" cy="5400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044311"/>
            <a:ext cx="7344816" cy="540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541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204864"/>
            <a:ext cx="864096" cy="540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2295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19" y="2276871"/>
            <a:ext cx="10102155" cy="6480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411" y="3048571"/>
            <a:ext cx="4310429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485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1" y="2276872"/>
            <a:ext cx="11496675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40768"/>
            <a:ext cx="117633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535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1412776"/>
            <a:ext cx="864096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1412776"/>
            <a:ext cx="1296144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2" y="4149080"/>
            <a:ext cx="2376265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4149193"/>
            <a:ext cx="2376265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0628" y="5085184"/>
            <a:ext cx="5113924" cy="6120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6021288"/>
            <a:ext cx="295232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3068960"/>
            <a:ext cx="1152128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3068960"/>
            <a:ext cx="1152128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3988147"/>
            <a:ext cx="1440160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4941168"/>
            <a:ext cx="1728192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5908657"/>
            <a:ext cx="115212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93229"/>
            <a:ext cx="7591425" cy="544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7932" y="1405137"/>
            <a:ext cx="2586139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2276872"/>
            <a:ext cx="2586139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4863" y="3176972"/>
            <a:ext cx="1646962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4367" y="4117379"/>
            <a:ext cx="1646962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7932" y="5057786"/>
            <a:ext cx="1722044" cy="6120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2388" y="5957886"/>
            <a:ext cx="124762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552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204864"/>
            <a:ext cx="998889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2009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248457"/>
            <a:ext cx="10126538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542" y="2096852"/>
            <a:ext cx="11466508" cy="147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203526"/>
            <a:ext cx="10906125" cy="2609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1584" y="3120870"/>
            <a:ext cx="5832648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5515" y="5027316"/>
            <a:ext cx="9488821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528" y="5967491"/>
            <a:ext cx="676875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01375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132856"/>
            <a:ext cx="9649072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140968"/>
            <a:ext cx="583264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2025-08-10T04:15:02Z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