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4"/>
  </p:notesMasterIdLst>
  <p:handoutMasterIdLst>
    <p:handoutMasterId r:id="rId45"/>
  </p:handoutMasterIdLst>
  <p:sldIdLst>
    <p:sldId id="302" r:id="rId2"/>
    <p:sldId id="346" r:id="rId3"/>
    <p:sldId id="390" r:id="rId4"/>
    <p:sldId id="391" r:id="rId5"/>
    <p:sldId id="392" r:id="rId6"/>
    <p:sldId id="393" r:id="rId7"/>
    <p:sldId id="347" r:id="rId8"/>
    <p:sldId id="348" r:id="rId9"/>
    <p:sldId id="349" r:id="rId10"/>
    <p:sldId id="372" r:id="rId11"/>
    <p:sldId id="416" r:id="rId12"/>
    <p:sldId id="398" r:id="rId13"/>
    <p:sldId id="399" r:id="rId14"/>
    <p:sldId id="400" r:id="rId15"/>
    <p:sldId id="401" r:id="rId16"/>
    <p:sldId id="402" r:id="rId17"/>
    <p:sldId id="403" r:id="rId18"/>
    <p:sldId id="404" r:id="rId19"/>
    <p:sldId id="405" r:id="rId20"/>
    <p:sldId id="406" r:id="rId21"/>
    <p:sldId id="407" r:id="rId22"/>
    <p:sldId id="408" r:id="rId23"/>
    <p:sldId id="409" r:id="rId24"/>
    <p:sldId id="410" r:id="rId25"/>
    <p:sldId id="418" r:id="rId26"/>
    <p:sldId id="419" r:id="rId27"/>
    <p:sldId id="420" r:id="rId28"/>
    <p:sldId id="421" r:id="rId29"/>
    <p:sldId id="417" r:id="rId30"/>
    <p:sldId id="422" r:id="rId31"/>
    <p:sldId id="423" r:id="rId32"/>
    <p:sldId id="424" r:id="rId33"/>
    <p:sldId id="425" r:id="rId34"/>
    <p:sldId id="426" r:id="rId35"/>
    <p:sldId id="427" r:id="rId36"/>
    <p:sldId id="428" r:id="rId37"/>
    <p:sldId id="429" r:id="rId38"/>
    <p:sldId id="430" r:id="rId39"/>
    <p:sldId id="431" r:id="rId40"/>
    <p:sldId id="432" r:id="rId41"/>
    <p:sldId id="433" r:id="rId42"/>
    <p:sldId id="434" r:id="rId43"/>
  </p:sldIdLst>
  <p:sldSz cx="12192000" cy="6858000"/>
  <p:notesSz cx="6858000" cy="9144000"/>
  <p:custDataLst>
    <p:tags r:id="rId4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250" autoAdjust="0"/>
    <p:restoredTop sz="94660"/>
  </p:normalViewPr>
  <p:slideViewPr>
    <p:cSldViewPr showGuides="1">
      <p:cViewPr varScale="1">
        <p:scale>
          <a:sx n="83" d="100"/>
          <a:sy n="83" d="100"/>
        </p:scale>
        <p:origin x="444" y="78"/>
      </p:cViewPr>
      <p:guideLst>
        <p:guide orient="horz" pos="2160"/>
        <p:guide pos="384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2867025"/>
            <a:ext cx="11125200" cy="1123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556792"/>
            <a:ext cx="11525250" cy="4781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7608" y="2420888"/>
            <a:ext cx="1296144" cy="720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2540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484784"/>
            <a:ext cx="11506200" cy="4162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2492895"/>
            <a:ext cx="10145588" cy="50405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3876" y="3296436"/>
            <a:ext cx="11475224" cy="23507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0466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318874"/>
            <a:ext cx="11477625" cy="5514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2204864"/>
            <a:ext cx="936104" cy="720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900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76350"/>
            <a:ext cx="10982325" cy="5581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46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7515225" cy="523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1340768"/>
            <a:ext cx="6147073" cy="6480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0384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240434"/>
            <a:ext cx="11506200" cy="56102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8" y="4060345"/>
            <a:ext cx="10001572" cy="72008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8" y="5013176"/>
            <a:ext cx="10001572" cy="72008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8" y="5998284"/>
            <a:ext cx="2016224" cy="720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5468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" y="1268760"/>
            <a:ext cx="11039475" cy="723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1075" y="2204864"/>
            <a:ext cx="10229850" cy="36480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59495" y="3068960"/>
            <a:ext cx="9651429" cy="72008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99456" y="5013176"/>
            <a:ext cx="2664296" cy="72008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99456" y="4011989"/>
            <a:ext cx="10011468" cy="720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8156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877550" cy="4600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5085184"/>
            <a:ext cx="3888432" cy="72008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4149080"/>
            <a:ext cx="10013454" cy="72008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3094709"/>
            <a:ext cx="9437390" cy="720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3689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953750" cy="2676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3140968"/>
            <a:ext cx="2016224" cy="72008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2132856"/>
            <a:ext cx="9505056" cy="720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4130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340768"/>
            <a:ext cx="11515725" cy="5124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28248" y="2708920"/>
            <a:ext cx="792088" cy="720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4739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268760"/>
            <a:ext cx="11515725" cy="5381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9616" y="3861048"/>
            <a:ext cx="936104" cy="54006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75464" y="3861048"/>
            <a:ext cx="829556" cy="72008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04764" y="3771038"/>
            <a:ext cx="829556" cy="7200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89220" y="4805666"/>
            <a:ext cx="829556" cy="72008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0056" y="4805666"/>
            <a:ext cx="1008112" cy="72008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59892" y="4850671"/>
            <a:ext cx="829556" cy="72008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69036" y="5798422"/>
            <a:ext cx="1194716" cy="72008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69043" y="5754852"/>
            <a:ext cx="829556" cy="72008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52604" y="5798422"/>
            <a:ext cx="1471988" cy="720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6073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0868025" cy="5438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000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412776"/>
            <a:ext cx="11449050" cy="1400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18370" y="1412776"/>
            <a:ext cx="10102155" cy="64807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5757" y="2197486"/>
            <a:ext cx="1749803" cy="6480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5292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250354"/>
            <a:ext cx="11449050" cy="5591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3" y="4045941"/>
            <a:ext cx="10477052" cy="72008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5" y="5085184"/>
            <a:ext cx="10621069" cy="72008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6008683"/>
            <a:ext cx="10621069" cy="720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4213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0915650" cy="3724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1364361"/>
            <a:ext cx="10699626" cy="64807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2348880"/>
            <a:ext cx="10699626" cy="64807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918" y="3333399"/>
            <a:ext cx="10699626" cy="64807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7063" y="4317918"/>
            <a:ext cx="2734601" cy="6480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9028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281489"/>
            <a:ext cx="11458575" cy="5562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04218" y="4062789"/>
            <a:ext cx="10621069" cy="72008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3711" y="5093399"/>
            <a:ext cx="10621069" cy="72008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6028380"/>
            <a:ext cx="10621069" cy="720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9317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544175" cy="2733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9642" y="1445384"/>
            <a:ext cx="10699626" cy="64807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2420887"/>
            <a:ext cx="10699626" cy="64807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1630" y="3347516"/>
            <a:ext cx="3130074" cy="6480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844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304925"/>
            <a:ext cx="11439525" cy="5553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4693" y="5085184"/>
            <a:ext cx="10621069" cy="72008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4693" y="6021288"/>
            <a:ext cx="10621069" cy="720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1864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0887075" cy="2924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068" y="1340768"/>
            <a:ext cx="10699626" cy="64807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2348880"/>
            <a:ext cx="10699626" cy="64807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6900" y="3284983"/>
            <a:ext cx="2486732" cy="6480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8469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340768"/>
            <a:ext cx="11487150" cy="335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3222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272250"/>
            <a:ext cx="11534775" cy="556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4501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254627"/>
            <a:ext cx="11449050" cy="5543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9616" y="1124744"/>
            <a:ext cx="1296144" cy="72008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73986" y="1124744"/>
            <a:ext cx="936104" cy="72008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80376" y="1254627"/>
            <a:ext cx="1296144" cy="72008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55912" y="3140968"/>
            <a:ext cx="783704" cy="720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0091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276350"/>
            <a:ext cx="11430000" cy="5581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2930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412776"/>
            <a:ext cx="11372850" cy="1562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7662" y="3267075"/>
            <a:ext cx="11496675" cy="3590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6617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268760"/>
            <a:ext cx="11420475" cy="552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2403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333500"/>
            <a:ext cx="11401425" cy="5524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2276872"/>
            <a:ext cx="936104" cy="720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1102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258425" cy="1571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2276872"/>
            <a:ext cx="7776864" cy="720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5115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340768"/>
            <a:ext cx="11534775" cy="3657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3176467"/>
            <a:ext cx="10153128" cy="72008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1444" y="4149080"/>
            <a:ext cx="7668852" cy="720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9771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340768"/>
            <a:ext cx="11439525" cy="4819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5640" y="2276872"/>
            <a:ext cx="936104" cy="720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1817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484784"/>
            <a:ext cx="11553825" cy="5162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5229200"/>
            <a:ext cx="10097391" cy="5760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9087" y="5999261"/>
            <a:ext cx="4912817" cy="6480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0838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340768"/>
            <a:ext cx="11449050" cy="5086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475" y="2276872"/>
            <a:ext cx="11449050" cy="41502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096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340768"/>
            <a:ext cx="11420475" cy="5048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4243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412776"/>
            <a:ext cx="11496675" cy="2466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2492895"/>
            <a:ext cx="10140824" cy="57606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415" y="3321050"/>
            <a:ext cx="3193266" cy="6480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5517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340768"/>
            <a:ext cx="11487150" cy="5048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6442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309687"/>
            <a:ext cx="11525250" cy="423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1329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690687"/>
            <a:ext cx="11687175" cy="3476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2869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9477375" cy="4781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46054" y="2348880"/>
            <a:ext cx="3326209" cy="72008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1784" y="3356992"/>
            <a:ext cx="1296144" cy="72008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31904" y="4365104"/>
            <a:ext cx="4104456" cy="72008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83832" y="5373216"/>
            <a:ext cx="1296144" cy="720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5800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1612" y="1122012"/>
            <a:ext cx="9248775" cy="5724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5840" y="980728"/>
            <a:ext cx="1296144" cy="72008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1824" y="1922444"/>
            <a:ext cx="2520280" cy="72008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82576" y="2996952"/>
            <a:ext cx="4917880" cy="72008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48128" y="3984274"/>
            <a:ext cx="1296144" cy="72008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92144" y="5055365"/>
            <a:ext cx="2232248" cy="7200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24243" y="6021288"/>
            <a:ext cx="776213" cy="720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2521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412776"/>
            <a:ext cx="11620500" cy="4467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9856" y="2348880"/>
            <a:ext cx="1296144" cy="72008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5301208"/>
            <a:ext cx="8136904" cy="720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0922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412776"/>
            <a:ext cx="11506200" cy="27717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4490045"/>
            <a:ext cx="8591550" cy="18192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39616" y="2276872"/>
            <a:ext cx="1080120" cy="720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6002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9648825" cy="1533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2348880"/>
            <a:ext cx="8352928" cy="720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6824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mM0NTFiNGNiMWI1NmFiNTI4ZGFkNWRlYTA1ZWE2M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</TotalTime>
  <Words>0</Words>
  <Application>Microsoft Office PowerPoint</Application>
  <PresentationFormat>宽屏</PresentationFormat>
  <Paragraphs>0</Paragraphs>
  <Slides>42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42</vt:i4>
      </vt:variant>
    </vt:vector>
  </HeadingPairs>
  <TitlesOfParts>
    <vt:vector size="4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89</cp:revision>
  <dcterms:created xsi:type="dcterms:W3CDTF">2015-09-16T06:44:00Z</dcterms:created>
  <dcterms:modified xsi:type="dcterms:W3CDTF">2025-08-10T04:19:55Z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