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  <p:sldId id="446" r:id="rId55"/>
    <p:sldId id="447" r:id="rId56"/>
    <p:sldId id="448" r:id="rId57"/>
    <p:sldId id="449" r:id="rId58"/>
    <p:sldId id="450" r:id="rId59"/>
    <p:sldId id="451" r:id="rId60"/>
    <p:sldId id="452" r:id="rId61"/>
    <p:sldId id="453" r:id="rId62"/>
    <p:sldId id="454" r:id="rId63"/>
    <p:sldId id="455" r:id="rId64"/>
    <p:sldId id="456" r:id="rId65"/>
    <p:sldId id="457" r:id="rId66"/>
    <p:sldId id="458" r:id="rId67"/>
    <p:sldId id="459" r:id="rId68"/>
    <p:sldId id="460" r:id="rId69"/>
    <p:sldId id="461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752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2976562"/>
            <a:ext cx="76009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780928"/>
            <a:ext cx="367240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53200"/>
            <a:ext cx="1166812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708920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12776"/>
            <a:ext cx="118586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5301208"/>
            <a:ext cx="11258550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3" y="5157192"/>
            <a:ext cx="10813851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25" y="5904260"/>
            <a:ext cx="273630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43052"/>
            <a:ext cx="116300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2038"/>
            <a:ext cx="116776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55250"/>
            <a:ext cx="116300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4864"/>
            <a:ext cx="116109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22460"/>
            <a:ext cx="116109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2672425"/>
            <a:ext cx="116776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1600"/>
            <a:ext cx="117062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268760"/>
            <a:ext cx="11649075" cy="549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392" y="1124744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4784"/>
            <a:ext cx="117919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5085184"/>
            <a:ext cx="75608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68760"/>
            <a:ext cx="1069669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6" y="2060848"/>
            <a:ext cx="11744325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2550"/>
            <a:ext cx="1168717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1977265"/>
            <a:ext cx="1124418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8" y="2708920"/>
            <a:ext cx="11244187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8" y="3398680"/>
            <a:ext cx="11244187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16" y="4152458"/>
            <a:ext cx="11244187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15" y="4884113"/>
            <a:ext cx="382640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" y="2686050"/>
            <a:ext cx="10620375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814" y="2685269"/>
            <a:ext cx="1045837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078" y="3428609"/>
            <a:ext cx="676522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679" y="2636912"/>
            <a:ext cx="1047768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3424833"/>
            <a:ext cx="1032892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961" y="4106825"/>
            <a:ext cx="473301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11" y="4149080"/>
            <a:ext cx="1101328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11" y="4926533"/>
            <a:ext cx="11013289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536" y="5657687"/>
            <a:ext cx="1101328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585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85" y="1340768"/>
            <a:ext cx="1101328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12" y="2060848"/>
            <a:ext cx="11013289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9" y="2780928"/>
            <a:ext cx="554461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45725"/>
            <a:ext cx="116681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2634"/>
            <a:ext cx="116490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3432375"/>
            <a:ext cx="116586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52819"/>
            <a:ext cx="117633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9250"/>
            <a:ext cx="116109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34884"/>
            <a:ext cx="116871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196752"/>
            <a:ext cx="93551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701996"/>
            <a:ext cx="10682411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37" y="3429383"/>
            <a:ext cx="848986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95437"/>
            <a:ext cx="116395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1" y="1412776"/>
            <a:ext cx="734481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7" y="2132856"/>
            <a:ext cx="6552728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710" y="2868519"/>
            <a:ext cx="723058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7823"/>
            <a:ext cx="11715750" cy="551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356992"/>
            <a:ext cx="3121571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077072"/>
            <a:ext cx="525599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340768"/>
            <a:ext cx="443009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060848"/>
            <a:ext cx="990270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2780928"/>
            <a:ext cx="990270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209" y="3503442"/>
            <a:ext cx="626410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0650"/>
            <a:ext cx="117157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916832"/>
            <a:ext cx="100811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708920"/>
            <a:ext cx="100811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739" y="4869904"/>
            <a:ext cx="112109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43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805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16" y="1340768"/>
            <a:ext cx="1101328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3" y="2060848"/>
            <a:ext cx="11013289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4" y="2747983"/>
            <a:ext cx="11013289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60" y="3492211"/>
            <a:ext cx="11013289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3" y="4175879"/>
            <a:ext cx="11013289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94" y="4920107"/>
            <a:ext cx="1101328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96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0650"/>
            <a:ext cx="116395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1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20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1600"/>
            <a:ext cx="117443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1359245"/>
            <a:ext cx="73191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17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797152"/>
            <a:ext cx="1071098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09" y="5407159"/>
            <a:ext cx="126677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3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76400"/>
            <a:ext cx="117443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521" y="2996952"/>
            <a:ext cx="1101328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520" y="3717032"/>
            <a:ext cx="11013289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4420266"/>
            <a:ext cx="367240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75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395974"/>
            <a:ext cx="72008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569658"/>
            <a:ext cx="871296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57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98" y="1844824"/>
            <a:ext cx="11671763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2776"/>
            <a:ext cx="117443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12776"/>
            <a:ext cx="64807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852936"/>
            <a:ext cx="1062469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86944"/>
            <a:ext cx="468052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712" y="4812060"/>
            <a:ext cx="353119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4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297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03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" y="4869160"/>
            <a:ext cx="2600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2544" y="1377271"/>
            <a:ext cx="560296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3" y="4149080"/>
            <a:ext cx="10701461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075" y="4885878"/>
            <a:ext cx="260412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07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148" y="2636912"/>
            <a:ext cx="1101328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454" y="3410545"/>
            <a:ext cx="11013289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1" y="4137505"/>
            <a:ext cx="691276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5612929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0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82399"/>
            <a:ext cx="110680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2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1412776"/>
            <a:ext cx="10682411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020009"/>
            <a:ext cx="448972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38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8775"/>
            <a:ext cx="117824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14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22575"/>
            <a:ext cx="1116330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5448300"/>
            <a:ext cx="794385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38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67" y="2564904"/>
            <a:ext cx="1101328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71" y="3284984"/>
            <a:ext cx="11013289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287" y="3967559"/>
            <a:ext cx="410052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55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211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3717032"/>
            <a:ext cx="11315700" cy="201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1268760"/>
            <a:ext cx="3024336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2694309"/>
            <a:ext cx="3456384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4293096"/>
            <a:ext cx="324036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8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6362"/>
            <a:ext cx="1102995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077072"/>
            <a:ext cx="814963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83" y="4797152"/>
            <a:ext cx="73191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78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299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6626" y="1412776"/>
            <a:ext cx="891322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3" y="2121281"/>
            <a:ext cx="11013289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129" y="2823885"/>
            <a:ext cx="695101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83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5289"/>
            <a:ext cx="116586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7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4365104"/>
            <a:ext cx="11155412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01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8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8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04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9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4462"/>
            <a:ext cx="110013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90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40768"/>
            <a:ext cx="410445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780928"/>
            <a:ext cx="352839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5013176"/>
            <a:ext cx="273630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2764" y="5013176"/>
            <a:ext cx="1503784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733256"/>
            <a:ext cx="108012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780928"/>
            <a:ext cx="331236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318" y="2780928"/>
            <a:ext cx="313403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2776"/>
            <a:ext cx="117919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387070"/>
            <a:ext cx="7200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</Words>
  <Application>Microsoft Office PowerPoint</Application>
  <PresentationFormat>宽屏</PresentationFormat>
  <Paragraphs>1</Paragraphs>
  <Slides>69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2025-08-10T14:22:47Z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