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8" r:id="rId26"/>
    <p:sldId id="419" r:id="rId27"/>
    <p:sldId id="420" r:id="rId28"/>
    <p:sldId id="42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AF1"/>
    <a:srgbClr val="F6B7D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07727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425" y="3645024"/>
            <a:ext cx="53911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514286" cy="1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06982"/>
            <a:ext cx="734481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8571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3333" cy="473333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35360" y="6093296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703512" y="1628800"/>
            <a:ext cx="892899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392" y="2504804"/>
            <a:ext cx="943304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85714" cy="49238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412776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343472" y="3501008"/>
            <a:ext cx="914501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392" y="4389255"/>
            <a:ext cx="9865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6559" y="5357132"/>
            <a:ext cx="914501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340768"/>
            <a:ext cx="11380952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52381" cy="4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1" y="1340768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1" y="2420888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949" y="3490831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361" y="4560774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5610572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00000" cy="49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170" y="1340768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114" y="3401175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114" y="4453470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226" y="5533590"/>
            <a:ext cx="1035238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4762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3809" cy="4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420888"/>
            <a:ext cx="10579793" cy="3881785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0476" cy="4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059047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713" y="2348880"/>
            <a:ext cx="1059047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007" y="3356992"/>
            <a:ext cx="10590476" cy="690855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504" y="4365104"/>
            <a:ext cx="10590476" cy="690855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896" y="5373216"/>
            <a:ext cx="10590476" cy="690855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268760"/>
            <a:ext cx="11380952" cy="51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268760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80" y="3068960"/>
            <a:ext cx="151216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4012" y="3068960"/>
            <a:ext cx="1836204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9496" y="4820309"/>
            <a:ext cx="424847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2184" y="4900330"/>
            <a:ext cx="151216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2381" cy="3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885" y="1412776"/>
            <a:ext cx="10528864" cy="546839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7" y="2420888"/>
            <a:ext cx="10552381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885" y="3501008"/>
            <a:ext cx="10528864" cy="546839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7" y="4581128"/>
            <a:ext cx="4176465" cy="546839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5238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5714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661248"/>
            <a:ext cx="1003764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7619" cy="4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885" y="1340768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098" y="3407740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4098" y="4466600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0885" y="5525460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7619" cy="4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714" y="1340768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230" y="2348880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714" y="3478963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523" y="4487075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237" y="5549029"/>
            <a:ext cx="3891555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8571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829" y="1400531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829" y="2420888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829" y="3441245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047" y="4461602"/>
            <a:ext cx="10624102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1" y="5532880"/>
            <a:ext cx="2592288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5238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23809" cy="4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885" y="1340768"/>
            <a:ext cx="10201619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885" y="2348880"/>
            <a:ext cx="10273627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704" y="3469439"/>
            <a:ext cx="10225136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126" y="4448878"/>
            <a:ext cx="10225136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704" y="5483764"/>
            <a:ext cx="10225136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8095" cy="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222" y="1488487"/>
            <a:ext cx="10225136" cy="61884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1268760"/>
            <a:ext cx="11466667" cy="5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283228"/>
            <a:ext cx="316835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39678" y="1340768"/>
            <a:ext cx="137294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456" y="2204864"/>
            <a:ext cx="2232248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7768" y="3068960"/>
            <a:ext cx="1800200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3164" y="3048704"/>
            <a:ext cx="1999905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640" y="4828648"/>
            <a:ext cx="253679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1905" cy="5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648072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9000"/>
            <a:ext cx="10666667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4286" cy="5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76872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6190" cy="5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5238" cy="5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1905" cy="5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