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9"/>
  </p:notesMasterIdLst>
  <p:handoutMasterIdLst>
    <p:handoutMasterId r:id="rId70"/>
  </p:handoutMasterIdLst>
  <p:sldIdLst>
    <p:sldId id="302" r:id="rId2"/>
    <p:sldId id="346" r:id="rId3"/>
    <p:sldId id="432" r:id="rId4"/>
    <p:sldId id="390" r:id="rId5"/>
    <p:sldId id="391" r:id="rId6"/>
    <p:sldId id="392" r:id="rId7"/>
    <p:sldId id="393" r:id="rId8"/>
    <p:sldId id="347" r:id="rId9"/>
    <p:sldId id="348" r:id="rId10"/>
    <p:sldId id="349" r:id="rId11"/>
    <p:sldId id="372" r:id="rId12"/>
    <p:sldId id="416" r:id="rId13"/>
    <p:sldId id="398" r:id="rId14"/>
    <p:sldId id="399" r:id="rId15"/>
    <p:sldId id="400" r:id="rId16"/>
    <p:sldId id="401" r:id="rId17"/>
    <p:sldId id="402" r:id="rId18"/>
    <p:sldId id="403" r:id="rId19"/>
    <p:sldId id="404" r:id="rId20"/>
    <p:sldId id="405" r:id="rId21"/>
    <p:sldId id="406" r:id="rId22"/>
    <p:sldId id="407" r:id="rId23"/>
    <p:sldId id="408" r:id="rId24"/>
    <p:sldId id="409" r:id="rId25"/>
    <p:sldId id="410" r:id="rId26"/>
    <p:sldId id="418" r:id="rId27"/>
    <p:sldId id="419" r:id="rId28"/>
    <p:sldId id="420" r:id="rId29"/>
    <p:sldId id="421" r:id="rId30"/>
    <p:sldId id="417" r:id="rId31"/>
    <p:sldId id="422" r:id="rId32"/>
    <p:sldId id="423" r:id="rId33"/>
    <p:sldId id="424" r:id="rId34"/>
    <p:sldId id="425" r:id="rId35"/>
    <p:sldId id="426" r:id="rId36"/>
    <p:sldId id="427" r:id="rId37"/>
    <p:sldId id="433" r:id="rId38"/>
    <p:sldId id="434" r:id="rId39"/>
    <p:sldId id="435" r:id="rId40"/>
    <p:sldId id="436" r:id="rId41"/>
    <p:sldId id="437" r:id="rId42"/>
    <p:sldId id="438" r:id="rId43"/>
    <p:sldId id="439" r:id="rId44"/>
    <p:sldId id="440" r:id="rId45"/>
    <p:sldId id="441" r:id="rId46"/>
    <p:sldId id="442" r:id="rId47"/>
    <p:sldId id="443" r:id="rId48"/>
    <p:sldId id="444" r:id="rId49"/>
    <p:sldId id="445" r:id="rId50"/>
    <p:sldId id="446" r:id="rId51"/>
    <p:sldId id="447" r:id="rId52"/>
    <p:sldId id="448" r:id="rId53"/>
    <p:sldId id="449" r:id="rId54"/>
    <p:sldId id="450" r:id="rId55"/>
    <p:sldId id="451" r:id="rId56"/>
    <p:sldId id="452" r:id="rId57"/>
    <p:sldId id="453" r:id="rId58"/>
    <p:sldId id="454" r:id="rId59"/>
    <p:sldId id="455" r:id="rId60"/>
    <p:sldId id="456" r:id="rId61"/>
    <p:sldId id="457" r:id="rId62"/>
    <p:sldId id="458" r:id="rId63"/>
    <p:sldId id="459" r:id="rId64"/>
    <p:sldId id="460" r:id="rId65"/>
    <p:sldId id="465" r:id="rId66"/>
    <p:sldId id="466" r:id="rId67"/>
    <p:sldId id="467" r:id="rId68"/>
  </p:sldIdLst>
  <p:sldSz cx="12192000" cy="6858000"/>
  <p:notesSz cx="6858000" cy="9144000"/>
  <p:custDataLst>
    <p:tags r:id="rId7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444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handoutMaster" Target="handoutMasters/handoutMaster1.xml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5837" y="2533650"/>
            <a:ext cx="10220325" cy="1790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12776"/>
            <a:ext cx="11687175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824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40768"/>
            <a:ext cx="11734800" cy="3914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3537" y="5470351"/>
            <a:ext cx="8924925" cy="1343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87488" y="4679479"/>
            <a:ext cx="648072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540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412776"/>
            <a:ext cx="11744325" cy="3228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054751"/>
            <a:ext cx="11128746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3933056"/>
            <a:ext cx="8928992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466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84784"/>
            <a:ext cx="11734800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00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12776"/>
            <a:ext cx="11630025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6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40768"/>
            <a:ext cx="1163955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384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40768"/>
            <a:ext cx="11668125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468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279725"/>
            <a:ext cx="11601450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156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260675"/>
            <a:ext cx="11582400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689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246348"/>
            <a:ext cx="11582400" cy="559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130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556792"/>
            <a:ext cx="1179195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073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294675"/>
            <a:ext cx="11620500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739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268760"/>
            <a:ext cx="11649075" cy="2286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3933056"/>
            <a:ext cx="11306175" cy="2181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56240" y="2123728"/>
            <a:ext cx="576064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00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40768"/>
            <a:ext cx="11715750" cy="3705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3" y="3861048"/>
            <a:ext cx="10682411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4946" y="4581128"/>
            <a:ext cx="5202981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292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412776"/>
            <a:ext cx="11868150" cy="3171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204864"/>
            <a:ext cx="11017224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3068960"/>
            <a:ext cx="11233248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3884198"/>
            <a:ext cx="8640960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213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40768"/>
            <a:ext cx="11725275" cy="4019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7536" y="2996952"/>
            <a:ext cx="11017224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849473"/>
            <a:ext cx="11017224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7536" y="4664711"/>
            <a:ext cx="11017224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028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09700"/>
            <a:ext cx="11725275" cy="4038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066" y="3031677"/>
            <a:ext cx="11017224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2389" y="3940381"/>
            <a:ext cx="11017224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1413" y="4750524"/>
            <a:ext cx="11017224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317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340768"/>
            <a:ext cx="11782425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44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262301"/>
            <a:ext cx="11734800" cy="2114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700" y="3717032"/>
            <a:ext cx="11658600" cy="3028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1864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256715"/>
            <a:ext cx="11620500" cy="557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469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268760"/>
            <a:ext cx="11601450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222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556792"/>
            <a:ext cx="11715750" cy="4819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7968" y="4869160"/>
            <a:ext cx="1013581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1412776"/>
            <a:ext cx="1013581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8083" y="5672823"/>
            <a:ext cx="1013581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2220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243050"/>
            <a:ext cx="11572875" cy="557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501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412776"/>
            <a:ext cx="11753850" cy="4762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20" y="5599212"/>
            <a:ext cx="576064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2930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340768"/>
            <a:ext cx="11153775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6617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556792"/>
            <a:ext cx="11744325" cy="2047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2204864"/>
            <a:ext cx="10585176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837" y="3186383"/>
            <a:ext cx="1191643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403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23975"/>
            <a:ext cx="11715750" cy="4210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2924944"/>
            <a:ext cx="6480720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4653136"/>
            <a:ext cx="6912768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102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414462"/>
            <a:ext cx="11763375" cy="4029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1" y="2996952"/>
            <a:ext cx="10994255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358" y="3861048"/>
            <a:ext cx="10994328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2611" y="4729373"/>
            <a:ext cx="3528392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115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12776"/>
            <a:ext cx="11706225" cy="4819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857326"/>
            <a:ext cx="10873208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4733694"/>
            <a:ext cx="11089232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5596261"/>
            <a:ext cx="11089232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9771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268760"/>
            <a:ext cx="11068050" cy="1590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9395" y="1268760"/>
            <a:ext cx="10970629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9396" y="2128760"/>
            <a:ext cx="10873208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2081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271318"/>
            <a:ext cx="11687175" cy="3086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937" y="4610100"/>
            <a:ext cx="11668125" cy="224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4599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84784"/>
            <a:ext cx="11620500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6469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340768"/>
            <a:ext cx="11782425" cy="5362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64351" y="3068960"/>
            <a:ext cx="504057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5445224"/>
            <a:ext cx="10715748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883" y="6180274"/>
            <a:ext cx="5046029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091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12776"/>
            <a:ext cx="11677650" cy="4886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5920" y="2276872"/>
            <a:ext cx="504056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3716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12776"/>
            <a:ext cx="11715750" cy="1276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6075" y="1410550"/>
            <a:ext cx="10617800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125" y="2276872"/>
            <a:ext cx="2329483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2747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12776"/>
            <a:ext cx="11639550" cy="4972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933526"/>
            <a:ext cx="10873208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4869160"/>
            <a:ext cx="11089232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5711813"/>
            <a:ext cx="11089232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8877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40768"/>
            <a:ext cx="11353800" cy="160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9396" y="1306378"/>
            <a:ext cx="10981220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473" y="2187168"/>
            <a:ext cx="2530207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1635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28737"/>
            <a:ext cx="11706225" cy="4200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536" y="1328737"/>
            <a:ext cx="720080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3374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268760"/>
            <a:ext cx="11811000" cy="2219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4519" y="2204864"/>
            <a:ext cx="10666981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977567"/>
            <a:ext cx="3888432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1947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268760"/>
            <a:ext cx="11734800" cy="5362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2060847"/>
            <a:ext cx="11734800" cy="4570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0772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538287"/>
            <a:ext cx="11782425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5924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8717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4293096"/>
            <a:ext cx="11687175" cy="2400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0350" y="1052736"/>
            <a:ext cx="6591300" cy="30289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48528" y="4293096"/>
            <a:ext cx="864096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291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340768"/>
            <a:ext cx="11772900" cy="4905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2132856"/>
            <a:ext cx="2880320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2980703"/>
            <a:ext cx="2880320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3828550"/>
            <a:ext cx="2880320" cy="57606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5537598"/>
            <a:ext cx="3384376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517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40768"/>
            <a:ext cx="11715750" cy="514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0667" y="5805264"/>
            <a:ext cx="10873208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401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412776"/>
            <a:ext cx="11210925" cy="1609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1412776"/>
            <a:ext cx="11078070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9395" y="2276872"/>
            <a:ext cx="1692189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0810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84784"/>
            <a:ext cx="11687175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891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58525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1644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484784"/>
            <a:ext cx="11077575" cy="3238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212" y="1412776"/>
            <a:ext cx="7122964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2845" y="1412776"/>
            <a:ext cx="2880320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212" y="2276872"/>
            <a:ext cx="2730476" cy="57606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2276872"/>
            <a:ext cx="6264696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998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243052"/>
            <a:ext cx="11725275" cy="557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95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04925"/>
            <a:ext cx="11144250" cy="4248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881" y="1304925"/>
            <a:ext cx="10873208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238" y="2204864"/>
            <a:ext cx="7144930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881" y="3104803"/>
            <a:ext cx="10873208" cy="57606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59" y="3972806"/>
            <a:ext cx="11008729" cy="57606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237" y="4872745"/>
            <a:ext cx="1143451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930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268760"/>
            <a:ext cx="11763375" cy="1428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637" y="2996952"/>
            <a:ext cx="11134725" cy="329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4127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268760"/>
            <a:ext cx="11239500" cy="3238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1196752"/>
            <a:ext cx="3816424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08368" y="1196752"/>
            <a:ext cx="2160240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3452" y="2060848"/>
            <a:ext cx="7452828" cy="57606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8" y="2973802"/>
            <a:ext cx="3168352" cy="57606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05067" y="2985710"/>
            <a:ext cx="1963541" cy="57606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811609"/>
            <a:ext cx="4752528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9620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40768"/>
            <a:ext cx="11715750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5902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484784"/>
            <a:ext cx="11249025" cy="4895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7888" y="2204864"/>
            <a:ext cx="3456384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78" y="3897204"/>
            <a:ext cx="3240361" cy="57606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5661248"/>
            <a:ext cx="2880320" cy="57606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1984" y="5661248"/>
            <a:ext cx="2880320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800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340768"/>
            <a:ext cx="11010900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1938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412776"/>
            <a:ext cx="11001375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7626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412776"/>
            <a:ext cx="11191875" cy="3381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7473" y="2348879"/>
            <a:ext cx="11164463" cy="2445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477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340768"/>
            <a:ext cx="11106150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7637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340768"/>
            <a:ext cx="11001375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5991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340768"/>
            <a:ext cx="11001375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5174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412776"/>
            <a:ext cx="11077575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5879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824037"/>
            <a:ext cx="11039475" cy="3209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8028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40768"/>
            <a:ext cx="11372850" cy="2324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2060848"/>
            <a:ext cx="3456384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0296" y="2060848"/>
            <a:ext cx="2880320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2924944"/>
            <a:ext cx="720080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521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340768"/>
            <a:ext cx="11763375" cy="4762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6280" y="1196752"/>
            <a:ext cx="504056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922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268760"/>
            <a:ext cx="11744325" cy="3857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4653136"/>
            <a:ext cx="7632848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002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</TotalTime>
  <Words>0</Words>
  <Application>Microsoft Office PowerPoint</Application>
  <PresentationFormat>宽屏</PresentationFormat>
  <Paragraphs>0</Paragraphs>
  <Slides>67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67</vt:i4>
      </vt:variant>
    </vt:vector>
  </HeadingPairs>
  <TitlesOfParts>
    <vt:vector size="7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92</cp:revision>
  <dcterms:created xsi:type="dcterms:W3CDTF">2015-09-16T06:44:00Z</dcterms:created>
  <dcterms:modified xsi:type="dcterms:W3CDTF">2025-08-10T14:20:38Z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