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16" r:id="rId18"/>
    <p:sldId id="440" r:id="rId19"/>
    <p:sldId id="441" r:id="rId20"/>
    <p:sldId id="442" r:id="rId21"/>
    <p:sldId id="443" r:id="rId22"/>
    <p:sldId id="444" r:id="rId23"/>
    <p:sldId id="445" r:id="rId24"/>
    <p:sldId id="398" r:id="rId25"/>
    <p:sldId id="447" r:id="rId26"/>
    <p:sldId id="4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2909887"/>
            <a:ext cx="782955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6095"/>
            <a:ext cx="10971428" cy="5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16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33333" cy="3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78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90476" cy="4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14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133333" cy="45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690" y="1412776"/>
            <a:ext cx="1009067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48880"/>
            <a:ext cx="1009067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401980"/>
            <a:ext cx="10090672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808" y="4396582"/>
            <a:ext cx="10090672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332110"/>
            <a:ext cx="1009067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53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0952" cy="4666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221088"/>
            <a:ext cx="10164475" cy="6921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1650" y="5275742"/>
            <a:ext cx="10164475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86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412776"/>
            <a:ext cx="11580952" cy="45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424464"/>
            <a:ext cx="1025497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348880"/>
            <a:ext cx="1025497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331168"/>
            <a:ext cx="10254972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337366"/>
            <a:ext cx="1025497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28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81" y="1484784"/>
            <a:ext cx="11495238" cy="5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42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340768"/>
            <a:ext cx="11600000" cy="50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268760"/>
            <a:ext cx="11628571" cy="3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12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400000" cy="50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720663"/>
            <a:ext cx="864096" cy="6921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5707646"/>
            <a:ext cx="864096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33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067425" cy="1181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2708920"/>
            <a:ext cx="1169670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847619" cy="50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725144"/>
            <a:ext cx="864096" cy="6921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4739171"/>
            <a:ext cx="864096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276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514286" cy="2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9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268760"/>
            <a:ext cx="11590476" cy="2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37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1229"/>
            <a:ext cx="11038095" cy="5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63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57143" cy="4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0113"/>
            <a:ext cx="11000000" cy="56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48457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745" y="2204864"/>
            <a:ext cx="110000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745" y="3186454"/>
            <a:ext cx="1100000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183102"/>
            <a:ext cx="11000000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300" y="5164692"/>
            <a:ext cx="11000000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300" y="6146282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40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7143" cy="17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503" y="1412776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84884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064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000" y="1412776"/>
            <a:ext cx="11400000" cy="3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272250"/>
            <a:ext cx="108680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8571" cy="47238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4365104"/>
            <a:ext cx="10164475" cy="6921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956" y="5329175"/>
            <a:ext cx="10164475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00" y="1514714"/>
            <a:ext cx="11000000" cy="38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772816"/>
            <a:ext cx="1018052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744924"/>
            <a:ext cx="1009976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738070"/>
            <a:ext cx="983912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257143" cy="47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020" y="2420888"/>
            <a:ext cx="10164475" cy="6921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020" y="3371721"/>
            <a:ext cx="10164475" cy="6921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243" y="4322554"/>
            <a:ext cx="10164475" cy="6921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287596"/>
            <a:ext cx="3575720" cy="6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340768"/>
            <a:ext cx="11561905" cy="5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2025-08-10T03:10:13Z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