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450" r:id="rId3"/>
    <p:sldId id="346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432" r:id="rId12"/>
    <p:sldId id="433" r:id="rId13"/>
    <p:sldId id="434" r:id="rId14"/>
    <p:sldId id="435" r:id="rId15"/>
    <p:sldId id="436" r:id="rId16"/>
    <p:sldId id="437" r:id="rId17"/>
    <p:sldId id="372" r:id="rId18"/>
    <p:sldId id="416" r:id="rId19"/>
    <p:sldId id="398" r:id="rId20"/>
    <p:sldId id="399" r:id="rId21"/>
    <p:sldId id="400" r:id="rId22"/>
    <p:sldId id="401" r:id="rId23"/>
    <p:sldId id="402" r:id="rId24"/>
    <p:sldId id="403" r:id="rId25"/>
    <p:sldId id="439" r:id="rId26"/>
    <p:sldId id="404" r:id="rId27"/>
    <p:sldId id="438" r:id="rId28"/>
    <p:sldId id="405" r:id="rId29"/>
    <p:sldId id="406" r:id="rId30"/>
    <p:sldId id="407" r:id="rId31"/>
    <p:sldId id="408" r:id="rId32"/>
    <p:sldId id="409" r:id="rId33"/>
    <p:sldId id="410" r:id="rId34"/>
    <p:sldId id="451" r:id="rId35"/>
    <p:sldId id="418" r:id="rId36"/>
    <p:sldId id="419" r:id="rId37"/>
    <p:sldId id="420" r:id="rId38"/>
    <p:sldId id="421" r:id="rId39"/>
    <p:sldId id="417" r:id="rId40"/>
    <p:sldId id="423" r:id="rId41"/>
    <p:sldId id="446" r:id="rId42"/>
    <p:sldId id="441" r:id="rId43"/>
    <p:sldId id="447" r:id="rId44"/>
    <p:sldId id="448" r:id="rId45"/>
    <p:sldId id="449" r:id="rId46"/>
    <p:sldId id="442" r:id="rId47"/>
    <p:sldId id="443" r:id="rId48"/>
    <p:sldId id="444" r:id="rId49"/>
    <p:sldId id="445" r:id="rId50"/>
    <p:sldId id="422" r:id="rId51"/>
    <p:sldId id="424" r:id="rId52"/>
    <p:sldId id="440" r:id="rId53"/>
    <p:sldId id="425" r:id="rId54"/>
    <p:sldId id="426" r:id="rId55"/>
    <p:sldId id="427" r:id="rId56"/>
    <p:sldId id="42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876550"/>
            <a:ext cx="83724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95" y="1268760"/>
            <a:ext cx="11019047" cy="1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44950"/>
            <a:ext cx="11400000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2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84984"/>
            <a:ext cx="525658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40768"/>
            <a:ext cx="11685714" cy="5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12976"/>
            <a:ext cx="25922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212976"/>
            <a:ext cx="25922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149080"/>
            <a:ext cx="252028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85184"/>
            <a:ext cx="25202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9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5714" cy="5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12976"/>
            <a:ext cx="25922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33679"/>
            <a:ext cx="23762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149080"/>
            <a:ext cx="186869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85184"/>
            <a:ext cx="115212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714" y="5117461"/>
            <a:ext cx="509456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3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40768"/>
            <a:ext cx="11695238" cy="54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96490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148414"/>
            <a:ext cx="47525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5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2857" cy="5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68760"/>
            <a:ext cx="820891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302" y="3140968"/>
            <a:ext cx="613689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407" y="5042893"/>
            <a:ext cx="9522809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086" y="6021288"/>
            <a:ext cx="749219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114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4725144"/>
            <a:ext cx="1093470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852503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810"/>
            <a:ext cx="11123809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84784"/>
            <a:ext cx="11723809" cy="51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29200"/>
            <a:ext cx="10254392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56151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556792"/>
            <a:ext cx="11780952" cy="4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10750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92" y="4365104"/>
            <a:ext cx="110750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733" y="5324517"/>
            <a:ext cx="21580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019425"/>
            <a:ext cx="46672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5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11293"/>
            <a:ext cx="11580952" cy="5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1068702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106870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129" y="5114659"/>
            <a:ext cx="1068702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23" y="6080213"/>
            <a:ext cx="106870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5329"/>
            <a:ext cx="11506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3212976"/>
            <a:ext cx="115157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95666"/>
            <a:ext cx="11619047" cy="42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49180"/>
            <a:ext cx="64087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5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8760"/>
            <a:ext cx="11695238" cy="53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1068702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07" y="3176972"/>
            <a:ext cx="106870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13076"/>
            <a:ext cx="80841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31" y="5983751"/>
            <a:ext cx="80841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857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0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84784"/>
            <a:ext cx="11657143" cy="49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34678"/>
            <a:ext cx="10293067" cy="598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29" y="3975298"/>
            <a:ext cx="525250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05434"/>
            <a:ext cx="1065310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86650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7920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725144"/>
            <a:ext cx="79208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527" y="5661248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081337"/>
            <a:ext cx="5286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822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573016"/>
            <a:ext cx="80841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602733"/>
            <a:ext cx="12241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940" y="4444950"/>
            <a:ext cx="95978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231" y="4459809"/>
            <a:ext cx="80841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39325" cy="515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204864"/>
            <a:ext cx="28803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68960"/>
            <a:ext cx="288032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168" y="3933056"/>
            <a:ext cx="211524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781820"/>
            <a:ext cx="1512168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746" y="5654934"/>
            <a:ext cx="176936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134871"/>
            <a:ext cx="10159874" cy="7180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928975"/>
            <a:ext cx="8708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1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40768"/>
            <a:ext cx="11723809" cy="52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40768"/>
            <a:ext cx="11704762" cy="2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1268760"/>
            <a:ext cx="1022513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19" y="1967635"/>
            <a:ext cx="1170476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37" y="2654936"/>
            <a:ext cx="825142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40768"/>
            <a:ext cx="11609524" cy="5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990476" cy="31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59963"/>
            <a:ext cx="8923809" cy="13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481228"/>
            <a:ext cx="561662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12776"/>
            <a:ext cx="11666667" cy="51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276872"/>
            <a:ext cx="367240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941168"/>
            <a:ext cx="42484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7" y="4941168"/>
            <a:ext cx="18008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805264"/>
            <a:ext cx="12961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26502"/>
            <a:ext cx="11628571" cy="5342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76872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5714" cy="32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340768"/>
            <a:ext cx="186869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7920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204864"/>
            <a:ext cx="33123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5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1021153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969660"/>
            <a:ext cx="907300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69260"/>
            <a:ext cx="96490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4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19200"/>
            <a:ext cx="11534775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5104"/>
            <a:ext cx="1095196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1208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44072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6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1428" cy="1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09912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12876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7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4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12776"/>
            <a:ext cx="11657143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8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57571"/>
            <a:ext cx="11514286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7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40768"/>
            <a:ext cx="11723809" cy="500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300" y="220486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9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33333" cy="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1268760"/>
            <a:ext cx="973776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84784"/>
            <a:ext cx="11619047" cy="5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4077072"/>
            <a:ext cx="1070606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88" y="4977172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11" y="5872762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1340768"/>
            <a:ext cx="10685714" cy="33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24" y="5013176"/>
            <a:ext cx="11580952" cy="1257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82" y="1340768"/>
            <a:ext cx="1083103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74" y="2204864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74" y="3104964"/>
            <a:ext cx="1099125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143" y="4016542"/>
            <a:ext cx="5702897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915893"/>
            <a:ext cx="10254972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524" y="5668121"/>
            <a:ext cx="69426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0687"/>
            <a:ext cx="11628571" cy="55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66" y="2204864"/>
            <a:ext cx="11495765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1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68760"/>
            <a:ext cx="11619047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847619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47875"/>
            <a:ext cx="116871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66667" cy="5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04864"/>
            <a:ext cx="6840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2416"/>
            <a:ext cx="129614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048" y="4079968"/>
            <a:ext cx="132393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39" y="5017520"/>
            <a:ext cx="1296143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834" y="5974020"/>
            <a:ext cx="270030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29707"/>
            <a:ext cx="11619047" cy="5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04864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1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1340768"/>
            <a:ext cx="1017820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47" y="1963740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52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76872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2025-08-10T03:00:59Z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