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02" r:id="rId2"/>
    <p:sldId id="346" r:id="rId3"/>
    <p:sldId id="390" r:id="rId4"/>
    <p:sldId id="391" r:id="rId5"/>
    <p:sldId id="392" r:id="rId6"/>
    <p:sldId id="393" r:id="rId7"/>
    <p:sldId id="347" r:id="rId8"/>
    <p:sldId id="348" r:id="rId9"/>
    <p:sldId id="349" r:id="rId10"/>
    <p:sldId id="372" r:id="rId11"/>
    <p:sldId id="416" r:id="rId12"/>
    <p:sldId id="398" r:id="rId13"/>
    <p:sldId id="399" r:id="rId14"/>
    <p:sldId id="400" r:id="rId15"/>
    <p:sldId id="401" r:id="rId16"/>
    <p:sldId id="402" r:id="rId17"/>
    <p:sldId id="403" r:id="rId18"/>
    <p:sldId id="404" r:id="rId19"/>
    <p:sldId id="405" r:id="rId20"/>
    <p:sldId id="406" r:id="rId21"/>
    <p:sldId id="407" r:id="rId22"/>
    <p:sldId id="408" r:id="rId23"/>
    <p:sldId id="409" r:id="rId24"/>
    <p:sldId id="410" r:id="rId25"/>
    <p:sldId id="418" r:id="rId26"/>
    <p:sldId id="419" r:id="rId27"/>
    <p:sldId id="420" r:id="rId28"/>
    <p:sldId id="421" r:id="rId29"/>
    <p:sldId id="417" r:id="rId30"/>
    <p:sldId id="422" r:id="rId31"/>
    <p:sldId id="423" r:id="rId32"/>
    <p:sldId id="424" r:id="rId33"/>
    <p:sldId id="425" r:id="rId34"/>
    <p:sldId id="426" r:id="rId35"/>
    <p:sldId id="427" r:id="rId36"/>
    <p:sldId id="428" r:id="rId37"/>
    <p:sldId id="429" r:id="rId38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444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8262" y="2132856"/>
            <a:ext cx="9515475" cy="1162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2062" y="3688457"/>
            <a:ext cx="9667875" cy="1190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72800" cy="469582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335360" y="1412776"/>
            <a:ext cx="1094521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335360" y="6108601"/>
            <a:ext cx="1094521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1988840"/>
            <a:ext cx="1800200" cy="61206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7868" y="4509120"/>
            <a:ext cx="6228692" cy="61206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5409220"/>
            <a:ext cx="6768752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40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982325" cy="517207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407368" y="1412776"/>
            <a:ext cx="1094521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928" y="2708920"/>
            <a:ext cx="5688632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3645024"/>
            <a:ext cx="3816424" cy="6120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5157192"/>
            <a:ext cx="1800200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466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5362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5013176"/>
            <a:ext cx="10009112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2562" y="5949280"/>
            <a:ext cx="10002069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00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77550" cy="5276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4077072"/>
            <a:ext cx="10013454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5041311"/>
            <a:ext cx="10013454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5955552"/>
            <a:ext cx="7128792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1248457"/>
            <a:ext cx="10135904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6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384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12776"/>
            <a:ext cx="11410950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468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12776"/>
            <a:ext cx="11420475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156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689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130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12776"/>
            <a:ext cx="11477625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739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535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5877272"/>
            <a:ext cx="1440160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073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1457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712" y="3080535"/>
            <a:ext cx="11458575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00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0768"/>
            <a:ext cx="11430000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29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213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028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31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84784"/>
            <a:ext cx="11449050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44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11525250" cy="3600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5140027"/>
            <a:ext cx="10115550" cy="1457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9536" y="3212976"/>
            <a:ext cx="792088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864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38925"/>
            <a:ext cx="10877550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469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4324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4437112"/>
            <a:ext cx="10164638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229200"/>
            <a:ext cx="1703512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222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12776"/>
            <a:ext cx="11439525" cy="3600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3356992"/>
            <a:ext cx="10400282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9436" y="4293096"/>
            <a:ext cx="1620180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501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4848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1412776"/>
            <a:ext cx="1440160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091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5562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7" y="3140968"/>
            <a:ext cx="10337799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7099" y="4149080"/>
            <a:ext cx="10898187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5157192"/>
            <a:ext cx="11089232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7099" y="6079261"/>
            <a:ext cx="6609061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930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68760"/>
            <a:ext cx="11544300" cy="1847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275" y="3468960"/>
            <a:ext cx="10839450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617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96600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403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25175" cy="3371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204864"/>
            <a:ext cx="10898187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068960"/>
            <a:ext cx="10898187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009" y="3933056"/>
            <a:ext cx="4710871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102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115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20375" cy="5124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140968"/>
            <a:ext cx="10898187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474" y="4005064"/>
            <a:ext cx="10898187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473" y="4905164"/>
            <a:ext cx="10898187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047" y="5764281"/>
            <a:ext cx="10898187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771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77525" cy="1571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340768"/>
            <a:ext cx="11000000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240868"/>
            <a:ext cx="11000000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817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40768"/>
            <a:ext cx="1172527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083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4600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5329275"/>
            <a:ext cx="864096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517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3448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3429000"/>
            <a:ext cx="10131300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7" y="4191250"/>
            <a:ext cx="3938613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800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36200"/>
            <a:ext cx="11487150" cy="561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2204864"/>
            <a:ext cx="864096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2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543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6108821"/>
            <a:ext cx="6408712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922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68760"/>
            <a:ext cx="1155382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00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366837"/>
            <a:ext cx="11010900" cy="412432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695400" y="5517232"/>
            <a:ext cx="1087320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6824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0</Words>
  <Application>Microsoft Office PowerPoint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91</cp:revision>
  <dcterms:created xsi:type="dcterms:W3CDTF">2015-09-16T06:44:00Z</dcterms:created>
  <dcterms:modified xsi:type="dcterms:W3CDTF">2025-08-10T03:47:08Z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