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72" r:id="rId10"/>
    <p:sldId id="416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6" r:id="rId20"/>
    <p:sldId id="407" r:id="rId21"/>
    <p:sldId id="408" r:id="rId22"/>
    <p:sldId id="409" r:id="rId23"/>
    <p:sldId id="410" r:id="rId24"/>
    <p:sldId id="418" r:id="rId25"/>
    <p:sldId id="419" r:id="rId26"/>
    <p:sldId id="420" r:id="rId27"/>
    <p:sldId id="421" r:id="rId28"/>
    <p:sldId id="417" r:id="rId29"/>
    <p:sldId id="423" r:id="rId30"/>
    <p:sldId id="436" r:id="rId31"/>
    <p:sldId id="433" r:id="rId32"/>
    <p:sldId id="434" r:id="rId33"/>
    <p:sldId id="435" r:id="rId34"/>
    <p:sldId id="422" r:id="rId35"/>
    <p:sldId id="424" r:id="rId36"/>
    <p:sldId id="432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" y="2928937"/>
            <a:ext cx="121634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340768"/>
            <a:ext cx="11676190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40768"/>
            <a:ext cx="11580952" cy="4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12776"/>
            <a:ext cx="11580952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484784"/>
            <a:ext cx="11523809" cy="4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412776"/>
            <a:ext cx="11600000" cy="4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340768"/>
            <a:ext cx="11561905" cy="4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57" y="1318138"/>
            <a:ext cx="11514286" cy="5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340768"/>
            <a:ext cx="11552381" cy="4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268760"/>
            <a:ext cx="11561905" cy="5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797152"/>
            <a:ext cx="1628509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268760"/>
            <a:ext cx="11561905" cy="5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353238"/>
            <a:ext cx="11542857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20183"/>
            <a:ext cx="11580952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346002"/>
            <a:ext cx="11504762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268760"/>
            <a:ext cx="11590476" cy="5428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5157192"/>
            <a:ext cx="64807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628800"/>
            <a:ext cx="11571428" cy="43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5436815"/>
            <a:ext cx="43204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19905"/>
            <a:ext cx="11619047" cy="5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533333" cy="4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4238"/>
            <a:ext cx="11104762" cy="3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624238"/>
            <a:ext cx="1087503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265" y="2564904"/>
            <a:ext cx="5501759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373" y="3505570"/>
            <a:ext cx="1038075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317" y="4446236"/>
            <a:ext cx="527968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5238" cy="4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72250"/>
            <a:ext cx="113728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772816"/>
            <a:ext cx="11038095" cy="17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71" y="3652357"/>
            <a:ext cx="10942857" cy="1704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016" y="1792514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483" y="2780928"/>
            <a:ext cx="1087503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397" y="3585985"/>
            <a:ext cx="10875031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953" y="4653136"/>
            <a:ext cx="96235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5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69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420888"/>
            <a:ext cx="967246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29000"/>
            <a:ext cx="108966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20641"/>
            <a:ext cx="10896600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409220"/>
            <a:ext cx="108966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39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68025" cy="469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62079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749" y="2420888"/>
            <a:ext cx="6186307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036" y="3414865"/>
            <a:ext cx="10875031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01" y="4491703"/>
            <a:ext cx="10875031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00" y="5453462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9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470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04" y="1412776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20888"/>
            <a:ext cx="1087503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86" y="3399840"/>
            <a:ext cx="10875031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396" y="4452949"/>
            <a:ext cx="10875031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400810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47875"/>
            <a:ext cx="10934700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74028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484" y="3122966"/>
            <a:ext cx="1087503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83" y="4140953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66875"/>
            <a:ext cx="116967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4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340768"/>
            <a:ext cx="11800000" cy="4666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293096"/>
            <a:ext cx="1628509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301208"/>
            <a:ext cx="8640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258000"/>
            <a:ext cx="11695238" cy="5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71023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648047"/>
            <a:ext cx="11704762" cy="1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2616327"/>
            <a:ext cx="1017286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3560604"/>
            <a:ext cx="129614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40768"/>
            <a:ext cx="11600000" cy="54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204864"/>
            <a:ext cx="50405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08" y="1268760"/>
            <a:ext cx="11190476" cy="4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2025-08-10T02:24:50Z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