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24175"/>
            <a:ext cx="90868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343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48457"/>
            <a:ext cx="59766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255218"/>
            <a:ext cx="11525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077072"/>
            <a:ext cx="115252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7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6100800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4203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31" y="4099148"/>
            <a:ext cx="110585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04764"/>
            <a:ext cx="1012653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077058"/>
            <a:ext cx="940645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5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6021288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21643"/>
            <a:ext cx="114490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212976"/>
            <a:ext cx="1062106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109091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109091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25" y="6021288"/>
            <a:ext cx="761344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000" y="4149080"/>
            <a:ext cx="109091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000" y="5049180"/>
            <a:ext cx="109091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000" y="6017589"/>
            <a:ext cx="109091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8283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70" y="3224551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76872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05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43" y="4293096"/>
            <a:ext cx="109091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54" y="5181456"/>
            <a:ext cx="637762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556792"/>
            <a:ext cx="11609524" cy="4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6626" y="1556792"/>
            <a:ext cx="1224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40" y="2420888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68760"/>
            <a:ext cx="11619047" cy="5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93296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32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10278781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14" y="4077072"/>
            <a:ext cx="408609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20888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77072"/>
            <a:ext cx="109823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2464"/>
            <a:ext cx="11029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2025-08-10T03:41:11Z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