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302" r:id="rId2"/>
    <p:sldId id="390" r:id="rId3"/>
    <p:sldId id="432" r:id="rId4"/>
    <p:sldId id="433" r:id="rId5"/>
    <p:sldId id="434" r:id="rId6"/>
    <p:sldId id="435" r:id="rId7"/>
    <p:sldId id="436" r:id="rId8"/>
    <p:sldId id="437" r:id="rId9"/>
    <p:sldId id="438" r:id="rId10"/>
    <p:sldId id="439" r:id="rId11"/>
    <p:sldId id="440" r:id="rId12"/>
    <p:sldId id="441" r:id="rId13"/>
    <p:sldId id="442" r:id="rId14"/>
    <p:sldId id="391" r:id="rId15"/>
    <p:sldId id="392" r:id="rId16"/>
    <p:sldId id="393" r:id="rId17"/>
    <p:sldId id="346" r:id="rId18"/>
    <p:sldId id="347" r:id="rId19"/>
    <p:sldId id="348" r:id="rId20"/>
    <p:sldId id="349" r:id="rId21"/>
    <p:sldId id="372" r:id="rId22"/>
    <p:sldId id="416" r:id="rId23"/>
    <p:sldId id="398" r:id="rId24"/>
    <p:sldId id="399" r:id="rId25"/>
  </p:sldIdLst>
  <p:sldSz cx="12192000" cy="6858000"/>
  <p:notesSz cx="6858000" cy="9144000"/>
  <p:custDataLst>
    <p:tags r:id="rId2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250" autoAdjust="0"/>
    <p:restoredTop sz="94660"/>
  </p:normalViewPr>
  <p:slideViewPr>
    <p:cSldViewPr showGuides="1">
      <p:cViewPr varScale="1">
        <p:scale>
          <a:sx n="83" d="100"/>
          <a:sy n="83" d="100"/>
        </p:scale>
        <p:origin x="444" y="78"/>
      </p:cViewPr>
      <p:guideLst>
        <p:guide orient="horz" pos="2160"/>
        <p:guide pos="384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0725" y="2881312"/>
            <a:ext cx="8210550" cy="1095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1714" y="1412776"/>
            <a:ext cx="11628571" cy="45904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71845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5047" y="1238952"/>
            <a:ext cx="11561905" cy="5619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8220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7428" y="1268760"/>
            <a:ext cx="11657143" cy="55333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97421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4571" y="1329803"/>
            <a:ext cx="11542857" cy="55142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68953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5047" y="1268760"/>
            <a:ext cx="11561905" cy="54761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55170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5524" y="1267524"/>
            <a:ext cx="11580952" cy="55904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58003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1238" y="1268760"/>
            <a:ext cx="11609524" cy="55142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25214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44374"/>
            <a:ext cx="11009524" cy="559047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9776" y="3733578"/>
            <a:ext cx="6912768" cy="17116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60739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51846"/>
            <a:ext cx="10971428" cy="5571429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1628800"/>
            <a:ext cx="1800200" cy="266429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9776" y="1556792"/>
            <a:ext cx="6984776" cy="16561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0922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6476" y="1340768"/>
            <a:ext cx="11619047" cy="525714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5519" y="4077072"/>
            <a:ext cx="10130003" cy="57606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5519" y="5013455"/>
            <a:ext cx="10130003" cy="61206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5519" y="5841268"/>
            <a:ext cx="10104772" cy="612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60021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5524" y="2420888"/>
            <a:ext cx="11380952" cy="4171429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1236746"/>
            <a:ext cx="6067425" cy="121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0091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942857" cy="5200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7" y="5013176"/>
            <a:ext cx="10150769" cy="15996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7" y="1412776"/>
            <a:ext cx="7920881" cy="612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6824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038095" cy="6380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1" y="1340768"/>
            <a:ext cx="8280920" cy="612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25400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1714" y="1268760"/>
            <a:ext cx="11628571" cy="5247619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4869160"/>
            <a:ext cx="10945216" cy="64807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0346" y="5841268"/>
            <a:ext cx="10946294" cy="612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04663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0961905" cy="519047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8021" y="1268760"/>
            <a:ext cx="10991252" cy="61206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2132856"/>
            <a:ext cx="10991252" cy="61206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8021" y="3032956"/>
            <a:ext cx="10991252" cy="61206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9899" y="3972257"/>
            <a:ext cx="10991252" cy="612068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5002" y="4909712"/>
            <a:ext cx="10991252" cy="612068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5490" y="5748951"/>
            <a:ext cx="10991252" cy="612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9002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0933333" cy="70476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1304764"/>
            <a:ext cx="3816424" cy="612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467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506200" cy="5153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78020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3619" y="1225550"/>
            <a:ext cx="11504762" cy="56095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74502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7428" y="1219905"/>
            <a:ext cx="11457143" cy="56380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00355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4095" y="1412776"/>
            <a:ext cx="11523809" cy="46380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41790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3619" y="1268760"/>
            <a:ext cx="11504762" cy="5561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3624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905" y="1340768"/>
            <a:ext cx="11476190" cy="5485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38532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1238" y="1268760"/>
            <a:ext cx="11609524" cy="55428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35381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ZmM0NTFiNGNiMWI1NmFiNTI4ZGFkNWRlYTA1ZWE2M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100</TotalTime>
  <Words>0</Words>
  <Application>Microsoft Office PowerPoint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91</cp:revision>
  <dcterms:created xsi:type="dcterms:W3CDTF">2015-09-16T06:44:00Z</dcterms:created>
  <dcterms:modified xsi:type="dcterms:W3CDTF">2025-08-10T02:49:42Z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