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46" r:id="rId3"/>
    <p:sldId id="390" r:id="rId4"/>
    <p:sldId id="391" r:id="rId5"/>
    <p:sldId id="392" r:id="rId6"/>
    <p:sldId id="393" r:id="rId7"/>
    <p:sldId id="347" r:id="rId8"/>
    <p:sldId id="348" r:id="rId9"/>
    <p:sldId id="349" r:id="rId10"/>
    <p:sldId id="372" r:id="rId11"/>
    <p:sldId id="416" r:id="rId12"/>
    <p:sldId id="398" r:id="rId13"/>
    <p:sldId id="399" r:id="rId14"/>
    <p:sldId id="400" r:id="rId15"/>
    <p:sldId id="401" r:id="rId16"/>
    <p:sldId id="402" r:id="rId17"/>
    <p:sldId id="403" r:id="rId18"/>
    <p:sldId id="404" r:id="rId19"/>
    <p:sldId id="405" r:id="rId20"/>
    <p:sldId id="406" r:id="rId21"/>
    <p:sldId id="407" r:id="rId22"/>
    <p:sldId id="408" r:id="rId23"/>
    <p:sldId id="409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17655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637" y="2900362"/>
            <a:ext cx="8086725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6825"/>
            <a:ext cx="11410950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2024429"/>
            <a:ext cx="1144905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24497"/>
            <a:ext cx="11382375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34562"/>
            <a:ext cx="11391900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19944"/>
            <a:ext cx="1135380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-1258" r="-190" b="1106"/>
          <a:stretch/>
        </p:blipFill>
        <p:spPr>
          <a:xfrm>
            <a:off x="335361" y="1196752"/>
            <a:ext cx="11355023" cy="56612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3721342"/>
            <a:ext cx="10909100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6354" y="4545124"/>
            <a:ext cx="10909100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284" y="5368906"/>
            <a:ext cx="10909100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284" y="6226791"/>
            <a:ext cx="1728192" cy="612068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904486" y="6813376"/>
            <a:ext cx="166312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15776"/>
            <a:ext cx="11125125" cy="55995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437112"/>
            <a:ext cx="10513168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755" y="5320202"/>
            <a:ext cx="10513168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875" y="6129300"/>
            <a:ext cx="1051316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4857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1" y="1268760"/>
            <a:ext cx="10875193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624" y="2132856"/>
            <a:ext cx="11000000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948730"/>
            <a:ext cx="11000000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5023" y="5517232"/>
            <a:ext cx="1100000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493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4982" y="5553236"/>
            <a:ext cx="10513168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150" y="1340768"/>
            <a:ext cx="11000000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150" y="2204864"/>
            <a:ext cx="11000000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5212" y="3014954"/>
            <a:ext cx="1100000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95412"/>
            <a:ext cx="10887075" cy="4067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95412"/>
            <a:ext cx="11000000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905" y="2204864"/>
            <a:ext cx="11000000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032956"/>
            <a:ext cx="11000000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087" y="3941737"/>
            <a:ext cx="11000000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4729980"/>
            <a:ext cx="1100000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57300"/>
            <a:ext cx="10791825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48975" cy="493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175" y="4725144"/>
            <a:ext cx="10513168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430" y="5553236"/>
            <a:ext cx="10831913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09700"/>
            <a:ext cx="10887075" cy="4038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409700"/>
            <a:ext cx="11000000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931" y="2204864"/>
            <a:ext cx="11000000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931" y="3051337"/>
            <a:ext cx="11000000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3888916"/>
            <a:ext cx="11000000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111" y="4735389"/>
            <a:ext cx="1100000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15750" cy="132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43619"/>
            <a:ext cx="11477625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823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6825"/>
            <a:ext cx="1142047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29626"/>
            <a:ext cx="11449050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1</Words>
  <Application>Microsoft Office PowerPoint</Application>
  <PresentationFormat>宽屏</PresentationFormat>
  <Paragraphs>1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91</cp:revision>
  <dcterms:created xsi:type="dcterms:W3CDTF">2015-09-16T06:44:00Z</dcterms:created>
  <dcterms:modified xsi:type="dcterms:W3CDTF">2025-08-10T03:43:12Z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