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3"/>
  </p:notesMasterIdLst>
  <p:handoutMasterIdLst>
    <p:handoutMasterId r:id="rId74"/>
  </p:handoutMasterIdLst>
  <p:sldIdLst>
    <p:sldId id="302" r:id="rId2"/>
    <p:sldId id="346" r:id="rId3"/>
    <p:sldId id="390" r:id="rId4"/>
    <p:sldId id="391" r:id="rId5"/>
    <p:sldId id="392" r:id="rId6"/>
    <p:sldId id="393" r:id="rId7"/>
    <p:sldId id="347" r:id="rId8"/>
    <p:sldId id="348" r:id="rId9"/>
    <p:sldId id="349" r:id="rId10"/>
    <p:sldId id="372" r:id="rId11"/>
    <p:sldId id="416" r:id="rId12"/>
    <p:sldId id="398" r:id="rId13"/>
    <p:sldId id="399" r:id="rId14"/>
    <p:sldId id="400" r:id="rId15"/>
    <p:sldId id="401" r:id="rId16"/>
    <p:sldId id="402" r:id="rId17"/>
    <p:sldId id="403" r:id="rId18"/>
    <p:sldId id="404" r:id="rId19"/>
    <p:sldId id="405" r:id="rId20"/>
    <p:sldId id="406" r:id="rId21"/>
    <p:sldId id="407" r:id="rId22"/>
    <p:sldId id="408" r:id="rId23"/>
    <p:sldId id="409" r:id="rId24"/>
    <p:sldId id="410" r:id="rId25"/>
    <p:sldId id="418" r:id="rId26"/>
    <p:sldId id="419" r:id="rId27"/>
    <p:sldId id="420" r:id="rId28"/>
    <p:sldId id="421" r:id="rId29"/>
    <p:sldId id="417" r:id="rId30"/>
    <p:sldId id="422" r:id="rId31"/>
    <p:sldId id="423" r:id="rId32"/>
    <p:sldId id="424" r:id="rId33"/>
    <p:sldId id="425" r:id="rId34"/>
    <p:sldId id="426" r:id="rId35"/>
    <p:sldId id="427" r:id="rId36"/>
    <p:sldId id="428" r:id="rId37"/>
    <p:sldId id="429" r:id="rId38"/>
    <p:sldId id="430" r:id="rId39"/>
    <p:sldId id="431" r:id="rId40"/>
    <p:sldId id="432" r:id="rId41"/>
    <p:sldId id="433" r:id="rId42"/>
    <p:sldId id="434" r:id="rId43"/>
    <p:sldId id="435" r:id="rId44"/>
    <p:sldId id="436" r:id="rId45"/>
    <p:sldId id="437" r:id="rId46"/>
    <p:sldId id="438" r:id="rId47"/>
    <p:sldId id="439" r:id="rId48"/>
    <p:sldId id="440" r:id="rId49"/>
    <p:sldId id="441" r:id="rId50"/>
    <p:sldId id="442" r:id="rId51"/>
    <p:sldId id="443" r:id="rId52"/>
    <p:sldId id="444" r:id="rId53"/>
    <p:sldId id="445" r:id="rId54"/>
    <p:sldId id="446" r:id="rId55"/>
    <p:sldId id="447" r:id="rId56"/>
    <p:sldId id="448" r:id="rId57"/>
    <p:sldId id="453" r:id="rId58"/>
    <p:sldId id="454" r:id="rId59"/>
    <p:sldId id="455" r:id="rId60"/>
    <p:sldId id="456" r:id="rId61"/>
    <p:sldId id="457" r:id="rId62"/>
    <p:sldId id="458" r:id="rId63"/>
    <p:sldId id="459" r:id="rId64"/>
    <p:sldId id="460" r:id="rId65"/>
    <p:sldId id="461" r:id="rId66"/>
    <p:sldId id="462" r:id="rId67"/>
    <p:sldId id="463" r:id="rId68"/>
    <p:sldId id="473" r:id="rId69"/>
    <p:sldId id="464" r:id="rId70"/>
    <p:sldId id="465" r:id="rId71"/>
    <p:sldId id="466" r:id="rId72"/>
  </p:sldIdLst>
  <p:sldSz cx="12192000" cy="6858000"/>
  <p:notesSz cx="6858000" cy="9144000"/>
  <p:custDataLst>
    <p:tags r:id="rId7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444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handoutMaster" Target="handoutMasters/handoutMaster1.xml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notesMaster" Target="notesMasters/notesMaster1.xml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15770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46983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5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7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1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2395537"/>
            <a:ext cx="10677525" cy="2066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896725" cy="4257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160655"/>
            <a:ext cx="10873208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094" y="4889864"/>
            <a:ext cx="11153538" cy="6120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01425" cy="428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316339"/>
            <a:ext cx="11377264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011990"/>
            <a:ext cx="11377264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537" y="2774899"/>
            <a:ext cx="11449272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537" y="3543934"/>
            <a:ext cx="11377264" cy="6120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533" y="4264014"/>
            <a:ext cx="11377264" cy="61206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529" y="4981520"/>
            <a:ext cx="11377264" cy="6120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340768"/>
            <a:ext cx="11334750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344" y="2132856"/>
            <a:ext cx="11382375" cy="4229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3352" y="1268760"/>
            <a:ext cx="11377264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7994" y="1990669"/>
            <a:ext cx="11377264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1344" y="2743402"/>
            <a:ext cx="11377264" cy="6120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1344" y="3465978"/>
            <a:ext cx="11377264" cy="61206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4310" y="4185831"/>
            <a:ext cx="11377264" cy="61206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3351" y="4913967"/>
            <a:ext cx="11388534" cy="61206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3351" y="5659421"/>
            <a:ext cx="11319295" cy="6120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82425" cy="439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20525" cy="432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811000" cy="442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68150" cy="435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84784"/>
            <a:ext cx="11849100" cy="432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484784"/>
            <a:ext cx="12011025" cy="4191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556792"/>
            <a:ext cx="11925300" cy="4238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569" y="1700808"/>
            <a:ext cx="11972925" cy="4124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6" y="4437112"/>
            <a:ext cx="684076" cy="6120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353" y="1556792"/>
            <a:ext cx="11915775" cy="4276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77675" cy="4200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44325" cy="4276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585" y="1484784"/>
            <a:ext cx="11982450" cy="4276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" y="1790700"/>
            <a:ext cx="11934825" cy="3276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9955" y="1783060"/>
            <a:ext cx="792088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4005064"/>
            <a:ext cx="10585176" cy="50405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63352" y="4734322"/>
            <a:ext cx="4392488" cy="6120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12776"/>
            <a:ext cx="12011025" cy="4229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6" y="1268760"/>
            <a:ext cx="792088" cy="6120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" y="1500187"/>
            <a:ext cx="12001500" cy="3857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293096"/>
            <a:ext cx="10897294" cy="50405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40202" y="4831365"/>
            <a:ext cx="4392488" cy="6120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715750" cy="5448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288" y="3284984"/>
            <a:ext cx="2952328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47342" y="4004485"/>
            <a:ext cx="3816424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47342" y="4742917"/>
            <a:ext cx="3816424" cy="6120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09114" y="5463151"/>
            <a:ext cx="1959294" cy="6120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266950"/>
            <a:ext cx="11077575" cy="2324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2492896"/>
            <a:ext cx="1872208" cy="38612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3194883"/>
            <a:ext cx="2808312" cy="46823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1430" y="3926160"/>
            <a:ext cx="1496258" cy="4389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472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77675" cy="5114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2" y="1196752"/>
            <a:ext cx="684076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3429000"/>
            <a:ext cx="864096" cy="6120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852936"/>
            <a:ext cx="10991850" cy="33909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5767" y="1340768"/>
            <a:ext cx="11039475" cy="12287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9579" y="1941719"/>
            <a:ext cx="10991850" cy="55117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4930" y="2745441"/>
            <a:ext cx="10991850" cy="55117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5767" y="3424474"/>
            <a:ext cx="10991850" cy="55117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5767" y="4163175"/>
            <a:ext cx="10991850" cy="55117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5767" y="4890301"/>
            <a:ext cx="10991850" cy="55117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5767" y="5528807"/>
            <a:ext cx="10991850" cy="6379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84784"/>
            <a:ext cx="11896725" cy="443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556792"/>
            <a:ext cx="11887200" cy="4257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592" y="1556792"/>
            <a:ext cx="11915775" cy="426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1753850" cy="4171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628800"/>
            <a:ext cx="11849100" cy="4248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501935"/>
            <a:ext cx="11087100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713" y="2132484"/>
            <a:ext cx="11782425" cy="3562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82425" cy="4181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63375" cy="4162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84784"/>
            <a:ext cx="11915775" cy="433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556792"/>
            <a:ext cx="11839575" cy="4657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4352" y="3579620"/>
            <a:ext cx="684076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5157192"/>
            <a:ext cx="10657184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424" y="5769260"/>
            <a:ext cx="943719" cy="6120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782425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8651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58625" cy="4972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2996952"/>
            <a:ext cx="792088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5733256"/>
            <a:ext cx="10729192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7638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988840"/>
            <a:ext cx="11249025" cy="2895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911" y="1892403"/>
            <a:ext cx="11449272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661341"/>
            <a:ext cx="10945216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651" y="3344138"/>
            <a:ext cx="11227750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354" y="4102714"/>
            <a:ext cx="10729192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064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791950" cy="4238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7377" y="2156006"/>
            <a:ext cx="11225917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952" y="2913369"/>
            <a:ext cx="11225916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7377" y="3658102"/>
            <a:ext cx="11225916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7377" y="4360180"/>
            <a:ext cx="11225916" cy="6120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7377" y="5062258"/>
            <a:ext cx="11099262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803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2362200"/>
            <a:ext cx="11191875" cy="2133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204864"/>
            <a:ext cx="11369933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399" y="2956125"/>
            <a:ext cx="11225917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9782" y="3707386"/>
            <a:ext cx="11225917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628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556792"/>
            <a:ext cx="11868150" cy="4229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8407" y="2852936"/>
            <a:ext cx="11369933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063" y="3609020"/>
            <a:ext cx="11369933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2462" y="4319414"/>
            <a:ext cx="11369933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9236" y="5016576"/>
            <a:ext cx="11369933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700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2024062"/>
            <a:ext cx="11201400" cy="2809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915553"/>
            <a:ext cx="11369933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942" y="2642012"/>
            <a:ext cx="11369933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941" y="3397314"/>
            <a:ext cx="11369933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300" y="4087288"/>
            <a:ext cx="11369933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749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20525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64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596" y="1412776"/>
            <a:ext cx="11991975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514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685925"/>
            <a:ext cx="11868150" cy="3486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3122966"/>
            <a:ext cx="720080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1747" y="4725144"/>
            <a:ext cx="9988829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7829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906250" cy="504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1988840"/>
            <a:ext cx="2448272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2780928"/>
            <a:ext cx="2448272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2757218"/>
            <a:ext cx="2448272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4221088"/>
            <a:ext cx="2592288" cy="6120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6737" y="5661248"/>
            <a:ext cx="2448272" cy="6120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877675" cy="4914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1" y="2708920"/>
            <a:ext cx="9721080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5" y="3429000"/>
            <a:ext cx="9937105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6155" y="4149080"/>
            <a:ext cx="9721080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9332" y="4869160"/>
            <a:ext cx="9721080" cy="6120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7547" y="5660155"/>
            <a:ext cx="9721080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2844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7224"/>
            <a:ext cx="11887200" cy="535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92544" y="1041190"/>
            <a:ext cx="648072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5647834"/>
            <a:ext cx="10663064" cy="42653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6237312"/>
            <a:ext cx="10529642" cy="468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4523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56792"/>
            <a:ext cx="11982450" cy="4076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2204864"/>
            <a:ext cx="11665296" cy="352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979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700808"/>
            <a:ext cx="1177290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2131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85887"/>
            <a:ext cx="11687175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7383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277" y="1412776"/>
            <a:ext cx="11944350" cy="5095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248" y="1448250"/>
            <a:ext cx="576063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4264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8248" y="1448250"/>
            <a:ext cx="576063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468218"/>
            <a:ext cx="11220450" cy="42767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734" y="1514466"/>
            <a:ext cx="10995092" cy="47963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055" y="2204864"/>
            <a:ext cx="10995092" cy="47963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055" y="2949364"/>
            <a:ext cx="10995092" cy="47963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5" y="3669444"/>
            <a:ext cx="11107771" cy="47963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4373065"/>
            <a:ext cx="11107770" cy="47963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5053683"/>
            <a:ext cx="10995092" cy="479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8248" y="1448250"/>
            <a:ext cx="576063" cy="61206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48250"/>
            <a:ext cx="11982450" cy="4848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08368" y="5699868"/>
            <a:ext cx="576063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387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8248" y="1448250"/>
            <a:ext cx="576063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08368" y="5699868"/>
            <a:ext cx="576063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526" y="6129300"/>
            <a:ext cx="10216954" cy="47852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787" y="1345330"/>
            <a:ext cx="11782425" cy="52768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0322" y="5593596"/>
            <a:ext cx="10666890" cy="47963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844" y="6245464"/>
            <a:ext cx="10995092" cy="479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110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8248" y="1448250"/>
            <a:ext cx="576063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112" y="2114550"/>
            <a:ext cx="11915775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157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20475" cy="1381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721893"/>
            <a:ext cx="11410950" cy="304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7488" y="1232756"/>
            <a:ext cx="2448272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7808" y="2829905"/>
            <a:ext cx="2448272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96200" y="2857063"/>
            <a:ext cx="2448272" cy="58491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44272" y="4245893"/>
            <a:ext cx="2448272" cy="61206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7488" y="5013176"/>
            <a:ext cx="2448272" cy="6120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8248" y="1448250"/>
            <a:ext cx="576063" cy="61206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212" y="1695450"/>
            <a:ext cx="11077575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4283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8248" y="1448250"/>
            <a:ext cx="576063" cy="61206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453704"/>
            <a:ext cx="11468100" cy="4191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2184" y="1376772"/>
            <a:ext cx="3888432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096852"/>
            <a:ext cx="1944216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20336" y="2816932"/>
            <a:ext cx="2683124" cy="6120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3564744"/>
            <a:ext cx="4608512" cy="61206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51332" y="3505932"/>
            <a:ext cx="1152128" cy="61206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310" y="4298690"/>
            <a:ext cx="2854402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2323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8248" y="1448250"/>
            <a:ext cx="576063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448250"/>
            <a:ext cx="1168717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360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8248" y="1448250"/>
            <a:ext cx="576063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268760"/>
            <a:ext cx="11068050" cy="50387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47" y="4869160"/>
            <a:ext cx="10995092" cy="47963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5588322"/>
            <a:ext cx="10995092" cy="479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362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8248" y="1448250"/>
            <a:ext cx="576063" cy="61206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448250"/>
            <a:ext cx="11849100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9113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8248" y="1448250"/>
            <a:ext cx="576063" cy="61206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448250"/>
            <a:ext cx="1167765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8480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8248" y="1448250"/>
            <a:ext cx="576063" cy="61206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448250"/>
            <a:ext cx="9896475" cy="2038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7332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8248" y="1448250"/>
            <a:ext cx="576063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427492"/>
            <a:ext cx="11296650" cy="49244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46" y="1427491"/>
            <a:ext cx="11170571" cy="49244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2925" y="1268760"/>
            <a:ext cx="11106150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922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8248" y="1448250"/>
            <a:ext cx="576063" cy="61206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441443"/>
            <a:ext cx="11382375" cy="4895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46" y="1427491"/>
            <a:ext cx="11170571" cy="49244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4938" y="1268760"/>
            <a:ext cx="11029950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689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8248" y="1448250"/>
            <a:ext cx="576063" cy="61206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448250"/>
            <a:ext cx="11258550" cy="4895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46" y="1427491"/>
            <a:ext cx="11170571" cy="4924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3472" y="1340768"/>
            <a:ext cx="10982325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7797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49100" cy="4829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248" y="1196752"/>
            <a:ext cx="792088" cy="6120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8248" y="1448250"/>
            <a:ext cx="576063" cy="61206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448250"/>
            <a:ext cx="11210925" cy="4781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46" y="1427491"/>
            <a:ext cx="11170571" cy="4924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360" y="1340768"/>
            <a:ext cx="11010900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589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8248" y="1448250"/>
            <a:ext cx="576063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412415"/>
            <a:ext cx="11210925" cy="4714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46" y="1427491"/>
            <a:ext cx="11170571" cy="49244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644" y="1709737"/>
            <a:ext cx="11077575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822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83" y="1412776"/>
            <a:ext cx="12106275" cy="4343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928" y="4293096"/>
            <a:ext cx="792088" cy="6120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39550" cy="438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2</Words>
  <Application>Microsoft Office PowerPoint</Application>
  <PresentationFormat>宽屏</PresentationFormat>
  <Paragraphs>2</Paragraphs>
  <Slides>71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71</vt:i4>
      </vt:variant>
    </vt:vector>
  </HeadingPairs>
  <TitlesOfParts>
    <vt:vector size="7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95</cp:revision>
  <dcterms:created xsi:type="dcterms:W3CDTF">2015-09-16T06:44:00Z</dcterms:created>
  <dcterms:modified xsi:type="dcterms:W3CDTF">2025-08-10T14:42:14Z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BA6DFAD2A6C74A0DB4F8E0692658FF2C_13</vt:lpwstr>
  </property>
</Properties>
</file>