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  <p:sldId id="446" r:id="rId55"/>
    <p:sldId id="447" r:id="rId56"/>
    <p:sldId id="448" r:id="rId57"/>
    <p:sldId id="449" r:id="rId58"/>
    <p:sldId id="450" r:id="rId59"/>
    <p:sldId id="451" r:id="rId60"/>
    <p:sldId id="452" r:id="rId61"/>
    <p:sldId id="453" r:id="rId62"/>
    <p:sldId id="454" r:id="rId63"/>
    <p:sldId id="455" r:id="rId64"/>
    <p:sldId id="456" r:id="rId65"/>
    <p:sldId id="457" r:id="rId66"/>
    <p:sldId id="458" r:id="rId67"/>
    <p:sldId id="459" r:id="rId68"/>
    <p:sldId id="460" r:id="rId69"/>
    <p:sldId id="461" r:id="rId70"/>
    <p:sldId id="462" r:id="rId71"/>
    <p:sldId id="463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566987"/>
            <a:ext cx="1022985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81671"/>
            <a:ext cx="11896725" cy="5457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381671"/>
            <a:ext cx="1044116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717032"/>
            <a:ext cx="792088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11620500" cy="1619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1309869"/>
            <a:ext cx="108012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523" y="2204864"/>
            <a:ext cx="11295070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496" y="2957128"/>
            <a:ext cx="2232248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72925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205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0625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1495425"/>
            <a:ext cx="1205865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2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727351"/>
            <a:ext cx="720080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56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861048"/>
            <a:ext cx="720080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2050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357437"/>
            <a:ext cx="1175385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6362"/>
            <a:ext cx="115824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031" y="2850714"/>
            <a:ext cx="2808312" cy="7943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467968"/>
            <a:ext cx="1440160" cy="7380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491118"/>
            <a:ext cx="1440160" cy="738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37112"/>
            <a:ext cx="1101722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144" y="5226873"/>
            <a:ext cx="10998496" cy="578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357437"/>
            <a:ext cx="11172825" cy="2143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87" y="2206112"/>
            <a:ext cx="11017224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2990330"/>
            <a:ext cx="11017224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53" y="3745446"/>
            <a:ext cx="11017224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76" y="1484784"/>
            <a:ext cx="119348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4910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586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196752"/>
            <a:ext cx="93610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437112"/>
            <a:ext cx="684076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02" y="2924944"/>
            <a:ext cx="1170622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5862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110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4435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585912"/>
            <a:ext cx="1195387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5" y="1340768"/>
            <a:ext cx="11925300" cy="4933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9" y="1340768"/>
            <a:ext cx="792088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85184"/>
            <a:ext cx="10585176" cy="6120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45" y="5697252"/>
            <a:ext cx="11017224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46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720080" cy="57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348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581128"/>
            <a:ext cx="684076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1633537"/>
            <a:ext cx="120586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646177"/>
            <a:ext cx="6696744" cy="57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79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348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5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04950"/>
            <a:ext cx="1125855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1504950"/>
            <a:ext cx="10885859" cy="578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76872"/>
            <a:ext cx="11101882" cy="5782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43039"/>
            <a:ext cx="11101882" cy="578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44" y="3801003"/>
            <a:ext cx="11104429" cy="5782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4600389"/>
            <a:ext cx="6696744" cy="57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81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80928"/>
            <a:ext cx="11129020" cy="578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64" y="3573016"/>
            <a:ext cx="11255684" cy="5782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876" y="4300539"/>
            <a:ext cx="11070772" cy="578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629" y="5090554"/>
            <a:ext cx="11063019" cy="5782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67" y="5877069"/>
            <a:ext cx="9229981" cy="57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29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110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2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14487"/>
            <a:ext cx="117824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7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0625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88840"/>
            <a:ext cx="720080" cy="578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5085184"/>
            <a:ext cx="3600400" cy="5782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5843972"/>
            <a:ext cx="2232248" cy="57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39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344280"/>
            <a:ext cx="720080" cy="578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4437112"/>
            <a:ext cx="11658600" cy="1304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183339"/>
            <a:ext cx="10650488" cy="57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6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681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72413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2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2381250"/>
            <a:ext cx="1194435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8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09712"/>
            <a:ext cx="118776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581128"/>
            <a:ext cx="684076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538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89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919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3284984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42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20491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68960"/>
            <a:ext cx="10873208" cy="55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15729"/>
            <a:ext cx="11017224" cy="4725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713" y="4642752"/>
            <a:ext cx="11017224" cy="5144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339" y="5433581"/>
            <a:ext cx="11017224" cy="51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21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500187"/>
            <a:ext cx="12011025" cy="3857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493964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38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014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2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3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86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3" y="1296509"/>
            <a:ext cx="117348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728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581128"/>
            <a:ext cx="7860457" cy="55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56393"/>
            <a:ext cx="10081120" cy="55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90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299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621723"/>
            <a:ext cx="9865096" cy="5111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348880"/>
            <a:ext cx="9865096" cy="55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441" y="3233154"/>
            <a:ext cx="7860457" cy="4838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5" y="3931984"/>
            <a:ext cx="6624736" cy="5567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440" y="4764594"/>
            <a:ext cx="9799152" cy="5567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440" y="5522573"/>
            <a:ext cx="9799152" cy="55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9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305050"/>
            <a:ext cx="1039177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305050"/>
            <a:ext cx="9865096" cy="55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80535"/>
            <a:ext cx="10081120" cy="55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58766"/>
            <a:ext cx="7704856" cy="55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9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05000"/>
            <a:ext cx="114014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636912"/>
            <a:ext cx="921702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149080"/>
            <a:ext cx="2376264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681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17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4871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9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695575"/>
            <a:ext cx="112585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2695575"/>
            <a:ext cx="10669835" cy="556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29000"/>
            <a:ext cx="9865096" cy="55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86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776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91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950" y="1484784"/>
            <a:ext cx="120300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52625"/>
            <a:ext cx="113157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538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16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157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1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3633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2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871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44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6681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40768"/>
            <a:ext cx="223224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132856"/>
            <a:ext cx="252028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717032"/>
            <a:ext cx="2376264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577995"/>
            <a:ext cx="2376264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325560"/>
            <a:ext cx="2376264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776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7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400300"/>
            <a:ext cx="1106805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024844"/>
            <a:ext cx="223224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006554"/>
            <a:ext cx="230425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616361"/>
            <a:ext cx="2232248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641626"/>
            <a:ext cx="2376264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5458" y="4450017"/>
            <a:ext cx="864096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3825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2025-08-10T14:30:58Z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BA6DFAD2A6C74A0DB4F8E0692658FF2C_13</vt:lpwstr>
  </property>
</Properties>
</file>