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90" r:id="rId3"/>
    <p:sldId id="391" r:id="rId4"/>
    <p:sldId id="392" r:id="rId5"/>
    <p:sldId id="393" r:id="rId6"/>
    <p:sldId id="347" r:id="rId7"/>
    <p:sldId id="348" r:id="rId8"/>
    <p:sldId id="349" r:id="rId9"/>
    <p:sldId id="372" r:id="rId10"/>
    <p:sldId id="416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8" r:id="rId25"/>
    <p:sldId id="419" r:id="rId26"/>
    <p:sldId id="420" r:id="rId27"/>
    <p:sldId id="421" r:id="rId28"/>
    <p:sldId id="417" r:id="rId29"/>
    <p:sldId id="422" r:id="rId30"/>
    <p:sldId id="423" r:id="rId31"/>
    <p:sldId id="424" r:id="rId32"/>
    <p:sldId id="425" r:id="rId33"/>
    <p:sldId id="426" r:id="rId34"/>
    <p:sldId id="432" r:id="rId35"/>
    <p:sldId id="433" r:id="rId36"/>
    <p:sldId id="434" r:id="rId37"/>
    <p:sldId id="435" r:id="rId38"/>
    <p:sldId id="436" r:id="rId39"/>
    <p:sldId id="437" r:id="rId40"/>
    <p:sldId id="438" r:id="rId41"/>
    <p:sldId id="439" r:id="rId42"/>
    <p:sldId id="440" r:id="rId43"/>
    <p:sldId id="441" r:id="rId44"/>
    <p:sldId id="442" r:id="rId45"/>
    <p:sldId id="443" r:id="rId46"/>
    <p:sldId id="444" r:id="rId47"/>
    <p:sldId id="445" r:id="rId48"/>
    <p:sldId id="446" r:id="rId49"/>
    <p:sldId id="447" r:id="rId50"/>
    <p:sldId id="448" r:id="rId51"/>
    <p:sldId id="449" r:id="rId52"/>
    <p:sldId id="450" r:id="rId53"/>
    <p:sldId id="451" r:id="rId54"/>
    <p:sldId id="427" r:id="rId55"/>
    <p:sldId id="428" r:id="rId56"/>
    <p:sldId id="429" r:id="rId57"/>
    <p:sldId id="430" r:id="rId58"/>
    <p:sldId id="431" r:id="rId59"/>
    <p:sldId id="452" r:id="rId60"/>
    <p:sldId id="453" r:id="rId61"/>
    <p:sldId id="454" r:id="rId62"/>
    <p:sldId id="455" r:id="rId63"/>
    <p:sldId id="456" r:id="rId64"/>
    <p:sldId id="457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36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557462"/>
            <a:ext cx="101917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37112"/>
            <a:ext cx="77091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56792"/>
            <a:ext cx="117633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107291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1650"/>
            <a:ext cx="11677650" cy="508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58654"/>
            <a:ext cx="149542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420888"/>
            <a:ext cx="91493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468966"/>
            <a:ext cx="105895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933056"/>
            <a:ext cx="10591353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3" y="4725144"/>
            <a:ext cx="10951392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85" y="5445224"/>
            <a:ext cx="10952940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3" y="6188454"/>
            <a:ext cx="360039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1095615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1095615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85" y="5878620"/>
            <a:ext cx="109561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02" y="1373045"/>
            <a:ext cx="1095615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04" y="2069978"/>
            <a:ext cx="1095615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815102"/>
            <a:ext cx="109561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4437112"/>
            <a:ext cx="117633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196752"/>
            <a:ext cx="10801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0928"/>
            <a:ext cx="10801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4221088"/>
            <a:ext cx="117157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4784"/>
            <a:ext cx="11811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3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132856"/>
            <a:ext cx="57606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85184"/>
            <a:ext cx="1069193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52" y="5805264"/>
            <a:ext cx="109561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1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988840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33" y="2708920"/>
            <a:ext cx="1066816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98" y="3429000"/>
            <a:ext cx="109561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8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80928"/>
            <a:ext cx="1095615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70" y="3573016"/>
            <a:ext cx="1095615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70" y="4293096"/>
            <a:ext cx="1095615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42380"/>
            <a:ext cx="1095615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5819007"/>
            <a:ext cx="18722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31477"/>
            <a:ext cx="1171575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844824"/>
            <a:ext cx="1097280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" y="3291979"/>
            <a:ext cx="11001375" cy="356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929" y="3181878"/>
            <a:ext cx="1095615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929" y="3905584"/>
            <a:ext cx="1095615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921" y="4678106"/>
            <a:ext cx="1095615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169" y="5442211"/>
            <a:ext cx="1095615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6206316"/>
            <a:ext cx="109561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924944"/>
            <a:ext cx="43204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437112"/>
            <a:ext cx="68407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9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9250"/>
            <a:ext cx="117538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1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7200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618" y="5589240"/>
            <a:ext cx="85689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4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996952"/>
            <a:ext cx="1179195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1950528"/>
            <a:ext cx="1106150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22" y="2924944"/>
            <a:ext cx="1095615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3758182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6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846" y="3068960"/>
            <a:ext cx="1071803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01" y="3677301"/>
            <a:ext cx="164743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" y="1988840"/>
            <a:ext cx="11706225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3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98" y="4509120"/>
            <a:ext cx="11144250" cy="2143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5292650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6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80928"/>
            <a:ext cx="331236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293096"/>
            <a:ext cx="201622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877272"/>
            <a:ext cx="43204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57300"/>
            <a:ext cx="118110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1095615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96949"/>
            <a:ext cx="1102174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006" y="4156986"/>
            <a:ext cx="1095615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878843"/>
            <a:ext cx="44644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3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4365104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5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53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9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9365"/>
            <a:ext cx="10857854" cy="561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3" y="2060848"/>
            <a:ext cx="61958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20" y="2852936"/>
            <a:ext cx="74925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840" y="2852936"/>
            <a:ext cx="659011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62" y="3573016"/>
            <a:ext cx="408766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085184"/>
            <a:ext cx="5771899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63" y="5863251"/>
            <a:ext cx="74246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20162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924944"/>
            <a:ext cx="591787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3662023"/>
            <a:ext cx="1669406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99102"/>
            <a:ext cx="201622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076" y="4399102"/>
            <a:ext cx="6132761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21" y="5157192"/>
            <a:ext cx="108559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3714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" y="2204864"/>
            <a:ext cx="11315700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2674" y="2132856"/>
            <a:ext cx="314718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9896" y="3645024"/>
            <a:ext cx="360040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1" y="5157192"/>
            <a:ext cx="263463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8448" y="5877272"/>
            <a:ext cx="162540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4" y="4365103"/>
            <a:ext cx="11260757" cy="206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8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3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91406"/>
            <a:ext cx="185103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391406"/>
            <a:ext cx="314718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864571"/>
            <a:ext cx="360040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79" y="2864571"/>
            <a:ext cx="296810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73066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40768"/>
            <a:ext cx="79208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8760"/>
            <a:ext cx="117824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52936"/>
            <a:ext cx="1000911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</Words>
  <Application>Microsoft Office PowerPoint</Application>
  <PresentationFormat>宽屏</PresentationFormat>
  <Paragraphs>1</Paragraphs>
  <Slides>64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2025-08-10T14:05:15Z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