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3" r:id="rId62"/>
    <p:sldId id="454" r:id="rId63"/>
    <p:sldId id="455" r:id="rId64"/>
    <p:sldId id="456" r:id="rId65"/>
    <p:sldId id="457" r:id="rId66"/>
    <p:sldId id="458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914650"/>
            <a:ext cx="61817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40768"/>
            <a:ext cx="43204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40382"/>
            <a:ext cx="1087462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6" y="1484784"/>
            <a:ext cx="1138382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6" y="2204864"/>
            <a:ext cx="1138382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6" y="2924944"/>
            <a:ext cx="1138382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88" y="3645024"/>
            <a:ext cx="11383823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6" y="4304671"/>
            <a:ext cx="11383823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03" y="5034545"/>
            <a:ext cx="11383823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5764419"/>
            <a:ext cx="1138382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24351"/>
            <a:ext cx="1138382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37" y="2132856"/>
            <a:ext cx="1138382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827560"/>
            <a:ext cx="1138382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36" y="3561109"/>
            <a:ext cx="1138382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3464"/>
            <a:ext cx="115728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5189"/>
            <a:ext cx="116586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2780928"/>
            <a:ext cx="116014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56792"/>
            <a:ext cx="118491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5085184"/>
            <a:ext cx="75411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5805264"/>
            <a:ext cx="10801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4221088"/>
            <a:ext cx="86409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52550"/>
            <a:ext cx="113442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1412776"/>
            <a:ext cx="1058517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8840"/>
            <a:ext cx="11734800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64" y="4149080"/>
            <a:ext cx="1138382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64" y="4869160"/>
            <a:ext cx="1138382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63" y="5605043"/>
            <a:ext cx="823844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04864"/>
            <a:ext cx="367240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5" y="3129393"/>
            <a:ext cx="360040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120" y="4880735"/>
            <a:ext cx="32469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0768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055440" y="6381328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4577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400" y="1412776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157192"/>
            <a:ext cx="144672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129257"/>
            <a:ext cx="525551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390775"/>
            <a:ext cx="111918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2390775"/>
            <a:ext cx="1114055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00" y="3068960"/>
            <a:ext cx="1114841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97" y="3789040"/>
            <a:ext cx="1138382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11234"/>
            <a:ext cx="1179195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373216"/>
            <a:ext cx="75411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28725"/>
            <a:ext cx="116109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76350"/>
            <a:ext cx="11658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4627"/>
            <a:ext cx="116300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3877"/>
            <a:ext cx="116871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628175"/>
            <a:ext cx="11649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1300"/>
            <a:ext cx="116395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5013176"/>
            <a:ext cx="50405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733256"/>
            <a:ext cx="648071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52550"/>
            <a:ext cx="119253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149080"/>
            <a:ext cx="46805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153309"/>
            <a:ext cx="316835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435" y="4892310"/>
            <a:ext cx="3456384" cy="57606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79576" y="270892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1424" y="5505450"/>
            <a:ext cx="37444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735231"/>
            <a:ext cx="11134725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95" y="3429000"/>
            <a:ext cx="1138382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059" y="4160655"/>
            <a:ext cx="1138382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873" y="4893915"/>
            <a:ext cx="11383823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813" y="5648631"/>
            <a:ext cx="187977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24625"/>
            <a:ext cx="11658600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100500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27" y="4019831"/>
            <a:ext cx="1138382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25" y="4739828"/>
            <a:ext cx="11383823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16" y="5489358"/>
            <a:ext cx="11383823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87326"/>
            <a:ext cx="123069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636912"/>
            <a:ext cx="75411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26818"/>
            <a:ext cx="1069669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09" y="4605445"/>
            <a:ext cx="4747263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059" y="5949280"/>
            <a:ext cx="182666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28725"/>
            <a:ext cx="117062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0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3627909"/>
            <a:ext cx="57606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6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3062"/>
            <a:ext cx="116871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996952"/>
            <a:ext cx="669674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520" y="3717032"/>
            <a:ext cx="720408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212" y="4465984"/>
            <a:ext cx="609123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340768"/>
            <a:ext cx="64807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3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04962"/>
            <a:ext cx="115633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646478"/>
            <a:ext cx="1015312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8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8" y="1772815"/>
            <a:ext cx="11791676" cy="482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11734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77628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9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268760"/>
            <a:ext cx="57606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772" y="4221088"/>
            <a:ext cx="1063205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4956971"/>
            <a:ext cx="11815489" cy="16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7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04864"/>
            <a:ext cx="117443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4293096"/>
            <a:ext cx="1105673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05299"/>
            <a:ext cx="110567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39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196752"/>
            <a:ext cx="345638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576479"/>
            <a:ext cx="345638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02435"/>
            <a:ext cx="345638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428391"/>
            <a:ext cx="38884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102568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2136998"/>
            <a:ext cx="11383823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4" y="2847173"/>
            <a:ext cx="1138382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6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3200"/>
            <a:ext cx="1175385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6258786"/>
            <a:ext cx="6546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6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47775"/>
            <a:ext cx="109918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2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1314060"/>
            <a:ext cx="1073003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11" y="1921061"/>
            <a:ext cx="178153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6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28725"/>
            <a:ext cx="116871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9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090128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06" y="2098131"/>
            <a:ext cx="1101258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1" y="2783486"/>
            <a:ext cx="1101258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26" y="3554202"/>
            <a:ext cx="1101258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26" y="4251132"/>
            <a:ext cx="11012582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26" y="5007714"/>
            <a:ext cx="11012582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05" y="5733911"/>
            <a:ext cx="1101258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0675"/>
            <a:ext cx="116871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3025"/>
            <a:ext cx="110013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8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30" y="1424351"/>
            <a:ext cx="1101258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06" y="2132856"/>
            <a:ext cx="1101258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2841361"/>
            <a:ext cx="407424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0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95450"/>
            <a:ext cx="114109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628800"/>
            <a:ext cx="25202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348880"/>
            <a:ext cx="252028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348880"/>
            <a:ext cx="252028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09120"/>
            <a:ext cx="3384376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509120"/>
            <a:ext cx="331236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6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67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0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24625"/>
            <a:ext cx="110490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5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7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9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9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60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412776"/>
            <a:ext cx="36004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52936"/>
            <a:ext cx="36724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5853"/>
            <a:ext cx="117538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2025-08-10T14:25:06Z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