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6" r:id="rId3"/>
    <p:sldId id="390" r:id="rId4"/>
    <p:sldId id="391" r:id="rId5"/>
    <p:sldId id="392" r:id="rId6"/>
    <p:sldId id="393" r:id="rId7"/>
    <p:sldId id="347" r:id="rId8"/>
    <p:sldId id="348" r:id="rId9"/>
    <p:sldId id="372" r:id="rId10"/>
    <p:sldId id="416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8" r:id="rId25"/>
    <p:sldId id="419" r:id="rId26"/>
    <p:sldId id="420" r:id="rId27"/>
    <p:sldId id="421" r:id="rId28"/>
    <p:sldId id="41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444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709862"/>
            <a:ext cx="1038225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40768"/>
            <a:ext cx="11609524" cy="5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340768"/>
            <a:ext cx="11504762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412776"/>
            <a:ext cx="11542857" cy="5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12776"/>
            <a:ext cx="11609524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40768"/>
            <a:ext cx="11590476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14286" cy="590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05" y="2204864"/>
            <a:ext cx="11476190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84784"/>
            <a:ext cx="11590476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12776"/>
            <a:ext cx="11657143" cy="5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12776"/>
            <a:ext cx="11590476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40768"/>
            <a:ext cx="11685714" cy="52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08518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2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034" y="3902993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1428" cy="25238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00" y="3875150"/>
            <a:ext cx="10685714" cy="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40768"/>
            <a:ext cx="11685714" cy="52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132856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1428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57143" cy="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1310688"/>
            <a:ext cx="728899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12776"/>
            <a:ext cx="11714286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0476" cy="44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5" y="1484784"/>
            <a:ext cx="10875031" cy="612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5" y="2420888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07" y="3345641"/>
            <a:ext cx="10875031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4" y="4247311"/>
            <a:ext cx="10875031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2" y="5183328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5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140968"/>
            <a:ext cx="1099409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56" y="4077072"/>
            <a:ext cx="10875031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25485"/>
            <a:ext cx="11078579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5873980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8571" cy="7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01" y="1396639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09800"/>
            <a:ext cx="117157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00150"/>
            <a:ext cx="11506200" cy="565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132856"/>
            <a:ext cx="2448272" cy="6120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085184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58000"/>
            <a:ext cx="11590476" cy="5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212656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12776"/>
            <a:ext cx="11657143" cy="32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1022105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28" y="4163105"/>
            <a:ext cx="10875031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12776"/>
            <a:ext cx="11580952" cy="4571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792088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619"/>
            <a:ext cx="11019047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571429" cy="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1412776"/>
            <a:ext cx="525658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9225"/>
            <a:ext cx="115443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2025-08-10T02:47:11Z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