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3" r:id="rId16"/>
    <p:sldId id="401" r:id="rId17"/>
    <p:sldId id="402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8" r:id="rId26"/>
    <p:sldId id="419" r:id="rId27"/>
    <p:sldId id="420" r:id="rId28"/>
    <p:sldId id="421" r:id="rId29"/>
    <p:sldId id="417" r:id="rId30"/>
    <p:sldId id="422" r:id="rId31"/>
    <p:sldId id="423" r:id="rId32"/>
    <p:sldId id="424" r:id="rId33"/>
    <p:sldId id="425" r:id="rId34"/>
    <p:sldId id="426" r:id="rId35"/>
    <p:sldId id="427" r:id="rId36"/>
    <p:sldId id="428" r:id="rId37"/>
    <p:sldId id="429" r:id="rId38"/>
    <p:sldId id="430" r:id="rId39"/>
    <p:sldId id="431" r:id="rId40"/>
    <p:sldId id="432" r:id="rId41"/>
    <p:sldId id="433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2962275"/>
            <a:ext cx="847725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738810"/>
            <a:ext cx="1044116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005064"/>
            <a:ext cx="1079366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797152"/>
            <a:ext cx="10937676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060" y="5697252"/>
            <a:ext cx="1093767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537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48457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3068960"/>
            <a:ext cx="114395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28725"/>
            <a:ext cx="1150620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85887"/>
            <a:ext cx="114966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276872"/>
            <a:ext cx="72008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941167"/>
            <a:ext cx="10126538" cy="5040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5610274"/>
            <a:ext cx="1063805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969060"/>
            <a:ext cx="1093767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833156"/>
            <a:ext cx="10937676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334" y="5697252"/>
            <a:ext cx="1093767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67" y="3068960"/>
            <a:ext cx="1093767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67" y="3933056"/>
            <a:ext cx="10937676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797152"/>
            <a:ext cx="1093767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933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1340768"/>
            <a:ext cx="1352477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6209" y="2204864"/>
            <a:ext cx="1352477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068960"/>
            <a:ext cx="1352477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451" y="1259454"/>
            <a:ext cx="10906125" cy="556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6093296"/>
            <a:ext cx="1093767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3470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25963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32856"/>
            <a:ext cx="11000000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161" y="2966123"/>
            <a:ext cx="1100000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161" y="3790375"/>
            <a:ext cx="11000000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912" y="4586358"/>
            <a:ext cx="11000000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963" y="5410610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95400"/>
            <a:ext cx="117252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836318"/>
            <a:ext cx="295232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203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5156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58227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668" y="3933056"/>
            <a:ext cx="1047685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817" y="4725144"/>
            <a:ext cx="1047685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130" y="5517232"/>
            <a:ext cx="566385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1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3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912" y="1196752"/>
            <a:ext cx="44481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62990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581128"/>
            <a:ext cx="854166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445224"/>
            <a:ext cx="918974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24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869160"/>
            <a:ext cx="704405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115425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1268760"/>
            <a:ext cx="9115425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793" y="2130109"/>
            <a:ext cx="457219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84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6507" cy="402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77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348879"/>
            <a:ext cx="10150350" cy="648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996952"/>
            <a:ext cx="453650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573016"/>
            <a:ext cx="992437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437112"/>
            <a:ext cx="402907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1" y="3897052"/>
            <a:ext cx="10140825" cy="5400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188" y="4496155"/>
            <a:ext cx="423563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276872"/>
            <a:ext cx="992437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2025-08-10T03:50:05Z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