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924175"/>
            <a:ext cx="80010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71428" cy="4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460748"/>
            <a:ext cx="82908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99363"/>
            <a:ext cx="3456384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2381" cy="47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373216"/>
            <a:ext cx="957706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0000" cy="48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450065"/>
            <a:ext cx="82908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40767"/>
            <a:ext cx="10699626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7619" cy="47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5238" cy="4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9721080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339357"/>
            <a:ext cx="10925424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61905" cy="4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06" y="3356991"/>
            <a:ext cx="11566767" cy="2499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9047" cy="4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47619" cy="45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3809" cy="4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5714" cy="4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477"/>
            <a:ext cx="6096000" cy="12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407775"/>
            <a:ext cx="11715750" cy="44386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8125" y="6846425"/>
            <a:ext cx="11773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9524" cy="4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653136"/>
            <a:ext cx="829085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00000" cy="4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373216"/>
            <a:ext cx="9505056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209524" cy="47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81056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48880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595" y="3350427"/>
            <a:ext cx="10699626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97" y="4399905"/>
            <a:ext cx="10699626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49383"/>
            <a:ext cx="10699626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51530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352" y="1484784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0952" cy="45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33333" cy="523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5" y="2204864"/>
            <a:ext cx="11133333" cy="36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5224825"/>
            <a:ext cx="829085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6" y="1438524"/>
            <a:ext cx="10171428" cy="3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8" y="1924238"/>
            <a:ext cx="10209524" cy="30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276190" cy="4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2025-08-10T04:26:09Z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BA6DFAD2A6C74A0DB4F8E0692658FF2C_13</vt:lpwstr>
  </property>
</Properties>
</file>