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3645024"/>
            <a:ext cx="62103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4038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983432" y="5373216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9250"/>
            <a:ext cx="10601325" cy="3619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628800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0375" cy="42100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79376" y="566124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951984" y="1844824"/>
            <a:ext cx="47525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2086" y="2780928"/>
            <a:ext cx="47525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51984" y="3702006"/>
            <a:ext cx="47525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64600" y="4589542"/>
            <a:ext cx="47525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14537"/>
            <a:ext cx="10620375" cy="2828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988840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312024" y="2014536"/>
            <a:ext cx="4752528" cy="55036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2024" y="2924944"/>
            <a:ext cx="47525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18184" y="3861049"/>
            <a:ext cx="352223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3" y="4077072"/>
            <a:ext cx="1059676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2" y="4941168"/>
            <a:ext cx="1059676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765" y="5867128"/>
            <a:ext cx="1059676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44" y="1412776"/>
            <a:ext cx="1065718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80" y="2276872"/>
            <a:ext cx="1065718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80" y="3212976"/>
            <a:ext cx="106571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632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483" y="3068960"/>
            <a:ext cx="1037707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59" y="4005064"/>
            <a:ext cx="10348379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453" y="4869160"/>
            <a:ext cx="1032810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453" y="5742487"/>
            <a:ext cx="1032810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822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5" y="1268760"/>
            <a:ext cx="1034637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34637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3068960"/>
            <a:ext cx="1034637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034637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32" y="4797152"/>
            <a:ext cx="1034637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97" y="5733256"/>
            <a:ext cx="1034637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90238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85" y="1268760"/>
            <a:ext cx="1034637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97" y="2996952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07855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5661248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84" y="1340768"/>
            <a:ext cx="1051782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51" y="2276872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86" y="3140968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84" y="4029993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5966" y="3933056"/>
            <a:ext cx="1037707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3" y="4797152"/>
            <a:ext cx="1051316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1478" y="5718659"/>
            <a:ext cx="10445123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537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55" y="1347667"/>
            <a:ext cx="1051782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97" y="2283557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3106475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84" y="1340768"/>
            <a:ext cx="1051782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41" y="3933056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235" y="4805331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84" y="5729860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230" y="5733256"/>
            <a:ext cx="1037707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42" y="1340768"/>
            <a:ext cx="1051782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10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17" y="3965476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42" y="4818752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37" y="5740992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" y="1340768"/>
            <a:ext cx="10517826" cy="6190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10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80" y="3068960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12" y="3965476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10" y="4869160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12" y="5759464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90" y="1268760"/>
            <a:ext cx="10517826" cy="6241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96952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59" y="3842646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59" y="4732265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59" y="5653916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537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1268760"/>
            <a:ext cx="1051782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204864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91" y="3068960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03" y="3946279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82" y="4848399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03" y="5746479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90348"/>
            <a:ext cx="986509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078669"/>
            <a:ext cx="10657184" cy="61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83300"/>
            <a:ext cx="62646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76872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98385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86" y="4713176"/>
            <a:ext cx="11131797" cy="13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2025-08-10T04:58:28Z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