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1"/>
  </p:notesMasterIdLst>
  <p:handoutMasterIdLst>
    <p:handoutMasterId r:id="rId62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8" r:id="rId25"/>
    <p:sldId id="419" r:id="rId26"/>
    <p:sldId id="420" r:id="rId27"/>
    <p:sldId id="421" r:id="rId28"/>
    <p:sldId id="417" r:id="rId29"/>
    <p:sldId id="422" r:id="rId30"/>
    <p:sldId id="424" r:id="rId31"/>
    <p:sldId id="425" r:id="rId32"/>
    <p:sldId id="426" r:id="rId33"/>
    <p:sldId id="427" r:id="rId34"/>
    <p:sldId id="428" r:id="rId35"/>
    <p:sldId id="429" r:id="rId36"/>
    <p:sldId id="430" r:id="rId37"/>
    <p:sldId id="432" r:id="rId38"/>
    <p:sldId id="433" r:id="rId39"/>
    <p:sldId id="434" r:id="rId40"/>
    <p:sldId id="435" r:id="rId41"/>
    <p:sldId id="436" r:id="rId42"/>
    <p:sldId id="431" r:id="rId43"/>
    <p:sldId id="437" r:id="rId44"/>
    <p:sldId id="438" r:id="rId45"/>
    <p:sldId id="439" r:id="rId46"/>
    <p:sldId id="440" r:id="rId47"/>
    <p:sldId id="441" r:id="rId48"/>
    <p:sldId id="442" r:id="rId49"/>
    <p:sldId id="443" r:id="rId50"/>
    <p:sldId id="444" r:id="rId51"/>
    <p:sldId id="445" r:id="rId52"/>
    <p:sldId id="446" r:id="rId53"/>
    <p:sldId id="447" r:id="rId54"/>
    <p:sldId id="448" r:id="rId55"/>
    <p:sldId id="449" r:id="rId56"/>
    <p:sldId id="450" r:id="rId57"/>
    <p:sldId id="451" r:id="rId58"/>
    <p:sldId id="452" r:id="rId59"/>
    <p:sldId id="453" r:id="rId60"/>
  </p:sldIdLst>
  <p:sldSz cx="12192000" cy="6858000"/>
  <p:notesSz cx="6858000" cy="9144000"/>
  <p:custDataLst>
    <p:tags r:id="rId6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2886075"/>
            <a:ext cx="10048875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8095" cy="47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1424795"/>
            <a:ext cx="540060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57143" cy="4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61905" cy="4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38095" cy="4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67" y="1556792"/>
            <a:ext cx="11933333" cy="46476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420888"/>
            <a:ext cx="1044116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429000"/>
            <a:ext cx="11089232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612" y="4364213"/>
            <a:ext cx="183201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10733333" cy="37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52381" cy="4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123809" cy="4819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429000"/>
            <a:ext cx="1044116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365104"/>
            <a:ext cx="1094521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214" y="5385816"/>
            <a:ext cx="942622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8571" cy="47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20" y="1268760"/>
            <a:ext cx="11038095" cy="6480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276871"/>
            <a:ext cx="11038095" cy="6480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581" y="3212974"/>
            <a:ext cx="11038095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57143" cy="48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0952" cy="4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57143" cy="4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556792"/>
            <a:ext cx="9895238" cy="4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14286" cy="48095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463" y="1395190"/>
            <a:ext cx="11038095" cy="6480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4" y="2348880"/>
            <a:ext cx="11038095" cy="6480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975" y="3356991"/>
            <a:ext cx="2146649" cy="6480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59" y="4365102"/>
            <a:ext cx="11038095" cy="6480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67" y="5388409"/>
            <a:ext cx="11038095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61905" cy="6476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33003"/>
            <a:ext cx="10980952" cy="455238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796" y="1268760"/>
            <a:ext cx="11038095" cy="6480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247758"/>
            <a:ext cx="11038095" cy="6480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3201491"/>
            <a:ext cx="11038095" cy="64807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4155224"/>
            <a:ext cx="11038095" cy="64807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713" y="5196267"/>
            <a:ext cx="11038095" cy="64807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144" y="6150000"/>
            <a:ext cx="4197335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5238" cy="47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495" y="1484783"/>
            <a:ext cx="11038095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76190" cy="4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238095" cy="4666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365104"/>
            <a:ext cx="1094521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831" y="5301208"/>
            <a:ext cx="1094521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081" y="1340768"/>
            <a:ext cx="11819047" cy="45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56" y="1340768"/>
            <a:ext cx="11038095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9524" cy="47809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5301208"/>
            <a:ext cx="842493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72" y="1340768"/>
            <a:ext cx="11971428" cy="46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5292696"/>
            <a:ext cx="86409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238" y="1340768"/>
            <a:ext cx="11038095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42857" cy="4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079481"/>
            <a:ext cx="11914286" cy="47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268198"/>
            <a:ext cx="10133333" cy="7428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4221088"/>
            <a:ext cx="10297144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337" y="5156909"/>
            <a:ext cx="5904656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0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190" y="1948047"/>
            <a:ext cx="11247619" cy="2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0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84784"/>
            <a:ext cx="11590476" cy="43238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869160"/>
            <a:ext cx="1053503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15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6667" cy="45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268760"/>
            <a:ext cx="11038095" cy="6480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682" y="2276871"/>
            <a:ext cx="11038095" cy="6480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682" y="3284984"/>
            <a:ext cx="11038095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7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47619" cy="4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1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28571" cy="4676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373216"/>
            <a:ext cx="1036915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83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532" y="1484784"/>
            <a:ext cx="11790476" cy="48666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412776"/>
            <a:ext cx="11038095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9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857" y="2029000"/>
            <a:ext cx="11314286" cy="28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4180928"/>
            <a:ext cx="122413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27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340768"/>
            <a:ext cx="7514286" cy="47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40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47619" cy="4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72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19047" cy="47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14286" cy="4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0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71428" cy="4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20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8571" cy="4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24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00000" cy="47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437112"/>
            <a:ext cx="10551928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345028"/>
            <a:ext cx="1098397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997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917" y="1268760"/>
            <a:ext cx="10961905" cy="45809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631" y="6093296"/>
            <a:ext cx="10990476" cy="6476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568" y="1196752"/>
            <a:ext cx="11038095" cy="6480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769" y="2204864"/>
            <a:ext cx="11038095" cy="6480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917" y="3140968"/>
            <a:ext cx="11038095" cy="6480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727" y="4142199"/>
            <a:ext cx="11038095" cy="64807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726" y="5117747"/>
            <a:ext cx="11038095" cy="64807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520" y="6009404"/>
            <a:ext cx="11038095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07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85714" cy="4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54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80952" cy="4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9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71428" cy="4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16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3333" cy="47619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348880"/>
            <a:ext cx="10513168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433" y="3308577"/>
            <a:ext cx="11123251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729" y="4293096"/>
            <a:ext cx="7071479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849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657143" cy="4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99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85714" cy="47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348880"/>
            <a:ext cx="540060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325272"/>
            <a:ext cx="540060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9318" y="4301664"/>
            <a:ext cx="9109747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5324355"/>
            <a:ext cx="11141697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609524" cy="45428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360168"/>
            <a:ext cx="8640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74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00000" cy="4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4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0714286" cy="43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154" y="1268760"/>
            <a:ext cx="11104762" cy="7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85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000000" cy="4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05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80952" cy="47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1412776"/>
            <a:ext cx="720080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348880"/>
            <a:ext cx="904638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5228" y="5373216"/>
            <a:ext cx="715936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92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28571" cy="47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628800"/>
            <a:ext cx="756084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636912"/>
            <a:ext cx="367240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746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28571" cy="47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582945"/>
            <a:ext cx="770485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3812" y="2636912"/>
            <a:ext cx="35643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555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23809" cy="4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2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09524" cy="4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02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42857" cy="46761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709" y="6172286"/>
            <a:ext cx="11009524" cy="6857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9065" y="4221088"/>
            <a:ext cx="10513168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241" y="5229200"/>
            <a:ext cx="10976992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093" y="6172286"/>
            <a:ext cx="5065867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247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8095" cy="47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268760"/>
            <a:ext cx="11038095" cy="6480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353" y="2276872"/>
            <a:ext cx="11038095" cy="6480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281" y="3239129"/>
            <a:ext cx="11038095" cy="6480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917" y="4221140"/>
            <a:ext cx="2579780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00000" cy="46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62" y="1638524"/>
            <a:ext cx="11190476" cy="3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14286" cy="46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1484784"/>
            <a:ext cx="194421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420888"/>
            <a:ext cx="9577064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0477" y="3387040"/>
            <a:ext cx="3749499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0</Words>
  <Application>Microsoft Office PowerPoint</Application>
  <PresentationFormat>宽屏</PresentationFormat>
  <Paragraphs>0</Paragraphs>
  <Slides>59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2025-08-10T04:42:44Z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