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46" r:id="rId3"/>
    <p:sldId id="390" r:id="rId4"/>
    <p:sldId id="391" r:id="rId5"/>
    <p:sldId id="392" r:id="rId6"/>
    <p:sldId id="393" r:id="rId7"/>
    <p:sldId id="372" r:id="rId8"/>
    <p:sldId id="416" r:id="rId9"/>
    <p:sldId id="398" r:id="rId10"/>
    <p:sldId id="399" r:id="rId11"/>
    <p:sldId id="400" r:id="rId12"/>
    <p:sldId id="401" r:id="rId13"/>
    <p:sldId id="402" r:id="rId14"/>
    <p:sldId id="403" r:id="rId15"/>
    <p:sldId id="404" r:id="rId16"/>
    <p:sldId id="405" r:id="rId17"/>
    <p:sldId id="406" r:id="rId18"/>
    <p:sldId id="407" r:id="rId19"/>
    <p:sldId id="408" r:id="rId20"/>
    <p:sldId id="409" r:id="rId21"/>
    <p:sldId id="410" r:id="rId22"/>
    <p:sldId id="418" r:id="rId23"/>
    <p:sldId id="419" r:id="rId24"/>
    <p:sldId id="420" r:id="rId25"/>
    <p:sldId id="42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976563"/>
            <a:ext cx="11521280" cy="830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412776"/>
            <a:ext cx="11600000" cy="4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410381"/>
            <a:ext cx="11542857" cy="5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340768"/>
            <a:ext cx="11647619" cy="4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410381"/>
            <a:ext cx="11571428" cy="5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340768"/>
            <a:ext cx="11542857" cy="5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412776"/>
            <a:ext cx="11552381" cy="5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143" y="2231265"/>
            <a:ext cx="11485714" cy="4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246130"/>
            <a:ext cx="11552381" cy="5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12776"/>
            <a:ext cx="11638095" cy="4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268760"/>
            <a:ext cx="11571428" cy="54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262970"/>
            <a:ext cx="792088" cy="6541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4149080"/>
            <a:ext cx="792088" cy="65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80952" cy="44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234" y="6184805"/>
            <a:ext cx="9295238" cy="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48875" cy="459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229200"/>
            <a:ext cx="108012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268760"/>
            <a:ext cx="11619047" cy="55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1" y="4070970"/>
            <a:ext cx="10562051" cy="6541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426" y="5084529"/>
            <a:ext cx="10958095" cy="6541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357" y="6011154"/>
            <a:ext cx="10954163" cy="65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6667" cy="37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54" y="1412776"/>
            <a:ext cx="11031485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311" y="2348880"/>
            <a:ext cx="11031485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320988"/>
            <a:ext cx="11031485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55" y="4265057"/>
            <a:ext cx="390574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412776"/>
            <a:ext cx="11666667" cy="4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4667"/>
            <a:ext cx="11009524" cy="55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18656"/>
            <a:ext cx="11031485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387" y="2276872"/>
            <a:ext cx="11031485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5" y="3259070"/>
            <a:ext cx="11031485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99" y="4211275"/>
            <a:ext cx="11031485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551" y="5163480"/>
            <a:ext cx="11031485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324" y="6146958"/>
            <a:ext cx="11031485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2857" cy="35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25742"/>
            <a:ext cx="11031485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045" y="2276872"/>
            <a:ext cx="11031485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83738"/>
            <a:ext cx="11031485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69" y="4208512"/>
            <a:ext cx="11031485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28" y="1524238"/>
            <a:ext cx="11457143" cy="3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484784"/>
            <a:ext cx="11552381" cy="45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5301208"/>
            <a:ext cx="792088" cy="65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412776"/>
            <a:ext cx="11590476" cy="45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276872"/>
            <a:ext cx="1296144" cy="65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484784"/>
            <a:ext cx="11657143" cy="45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433887"/>
            <a:ext cx="792088" cy="65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2348047"/>
            <a:ext cx="11666667" cy="21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2347156"/>
            <a:ext cx="10297829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22520"/>
            <a:ext cx="1152196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185" y="3915023"/>
            <a:ext cx="2085415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584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484784"/>
            <a:ext cx="11590476" cy="4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1412776"/>
            <a:ext cx="11533333" cy="4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2025-08-10T02:31:38Z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