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46" r:id="rId3"/>
    <p:sldId id="390" r:id="rId4"/>
    <p:sldId id="391" r:id="rId5"/>
    <p:sldId id="392" r:id="rId6"/>
    <p:sldId id="372" r:id="rId7"/>
    <p:sldId id="416" r:id="rId8"/>
    <p:sldId id="398" r:id="rId9"/>
    <p:sldId id="399" r:id="rId10"/>
    <p:sldId id="400" r:id="rId11"/>
    <p:sldId id="401" r:id="rId12"/>
    <p:sldId id="402" r:id="rId13"/>
    <p:sldId id="403" r:id="rId14"/>
    <p:sldId id="404" r:id="rId15"/>
    <p:sldId id="405" r:id="rId16"/>
    <p:sldId id="406" r:id="rId17"/>
    <p:sldId id="407" r:id="rId18"/>
    <p:sldId id="408" r:id="rId19"/>
    <p:sldId id="409" r:id="rId20"/>
    <p:sldId id="410" r:id="rId21"/>
    <p:sldId id="418" r:id="rId22"/>
    <p:sldId id="419" r:id="rId23"/>
    <p:sldId id="420" r:id="rId24"/>
    <p:sldId id="421" r:id="rId25"/>
    <p:sldId id="417" r:id="rId26"/>
    <p:sldId id="433" r:id="rId27"/>
    <p:sldId id="432" r:id="rId28"/>
    <p:sldId id="422" r:id="rId29"/>
    <p:sldId id="424" r:id="rId30"/>
    <p:sldId id="425" r:id="rId31"/>
    <p:sldId id="426" r:id="rId32"/>
    <p:sldId id="427" r:id="rId33"/>
    <p:sldId id="428" r:id="rId34"/>
    <p:sldId id="429" r:id="rId35"/>
    <p:sldId id="430" r:id="rId36"/>
    <p:sldId id="431" r:id="rId37"/>
    <p:sldId id="437" r:id="rId38"/>
    <p:sldId id="434" r:id="rId39"/>
    <p:sldId id="436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6862" y="1772816"/>
            <a:ext cx="9058275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1" y="3356992"/>
            <a:ext cx="11521281" cy="6664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1340768"/>
            <a:ext cx="11657143" cy="49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62" y="1412776"/>
            <a:ext cx="11590476" cy="49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095" y="1340768"/>
            <a:ext cx="11523809" cy="49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905" y="1486143"/>
            <a:ext cx="11476190" cy="38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62" y="1340768"/>
            <a:ext cx="11590476" cy="48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095" y="1412776"/>
            <a:ext cx="11523809" cy="49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381" y="1340768"/>
            <a:ext cx="11495238" cy="48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9" y="1538524"/>
            <a:ext cx="11704762" cy="37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1412776"/>
            <a:ext cx="11609524" cy="48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1340768"/>
            <a:ext cx="11571428" cy="49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5448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5877272"/>
            <a:ext cx="122413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438524"/>
            <a:ext cx="11619047" cy="39809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4761148"/>
            <a:ext cx="57606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066667" cy="47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047619" cy="47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268760"/>
            <a:ext cx="11695238" cy="48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62" y="1340768"/>
            <a:ext cx="11590476" cy="478095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340768"/>
            <a:ext cx="10297144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420" y="2384884"/>
            <a:ext cx="234026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22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238" y="1543285"/>
            <a:ext cx="11009524" cy="37714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543285"/>
            <a:ext cx="10875031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238" y="2564904"/>
            <a:ext cx="11031485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277" y="3586523"/>
            <a:ext cx="11031485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985" y="4601388"/>
            <a:ext cx="8644367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501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1412776"/>
            <a:ext cx="11638095" cy="48380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509120"/>
            <a:ext cx="1044116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419" y="5517232"/>
            <a:ext cx="1103962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035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19047" cy="48476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65309"/>
            <a:ext cx="11031485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76872"/>
            <a:ext cx="11031485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320988"/>
            <a:ext cx="11031485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711" y="4374119"/>
            <a:ext cx="11031485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317" y="5376667"/>
            <a:ext cx="890603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930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372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6106033"/>
            <a:ext cx="64807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93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76190" cy="48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40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1484784"/>
            <a:ext cx="11571428" cy="46952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1412776"/>
            <a:ext cx="1224136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3490365"/>
            <a:ext cx="122413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76190" cy="49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10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38095" cy="50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11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1340768"/>
            <a:ext cx="11666667" cy="49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771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38095" cy="49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81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71857"/>
            <a:ext cx="11038095" cy="41142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295" y="4581128"/>
            <a:ext cx="7683985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83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1412776"/>
            <a:ext cx="11580952" cy="48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9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95238" cy="48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24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76190" cy="50476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250" y="4581128"/>
            <a:ext cx="10441160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512" y="5661248"/>
            <a:ext cx="11036897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35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000" y="3005190"/>
            <a:ext cx="11200000" cy="84761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093" y="3070410"/>
            <a:ext cx="6591035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236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976437"/>
            <a:ext cx="1169670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35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09" y="1412776"/>
            <a:ext cx="11552381" cy="48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05" y="1367610"/>
            <a:ext cx="11676190" cy="54857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420888"/>
            <a:ext cx="72008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3" y="5517232"/>
            <a:ext cx="11742751" cy="12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47" y="1412776"/>
            <a:ext cx="11561905" cy="47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00" y="1340768"/>
            <a:ext cx="11600000" cy="48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62" y="1340768"/>
            <a:ext cx="11590476" cy="50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91</cp:revision>
  <dcterms:created xsi:type="dcterms:W3CDTF">2015-09-16T06:44:00Z</dcterms:created>
  <dcterms:modified xsi:type="dcterms:W3CDTF">2025-08-10T02:27:57Z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