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32" r:id="rId36"/>
    <p:sldId id="433" r:id="rId37"/>
    <p:sldId id="434" r:id="rId38"/>
    <p:sldId id="435" r:id="rId39"/>
    <p:sldId id="436" r:id="rId40"/>
    <p:sldId id="437" r:id="rId41"/>
    <p:sldId id="427" r:id="rId42"/>
    <p:sldId id="428" r:id="rId43"/>
    <p:sldId id="438" r:id="rId44"/>
    <p:sldId id="439" r:id="rId45"/>
    <p:sldId id="440" r:id="rId46"/>
    <p:sldId id="441" r:id="rId47"/>
    <p:sldId id="442" r:id="rId48"/>
    <p:sldId id="443" r:id="rId49"/>
    <p:sldId id="444" r:id="rId50"/>
    <p:sldId id="445" r:id="rId51"/>
    <p:sldId id="446" r:id="rId52"/>
    <p:sldId id="447" r:id="rId53"/>
    <p:sldId id="448" r:id="rId54"/>
    <p:sldId id="449" r:id="rId55"/>
    <p:sldId id="450" r:id="rId56"/>
    <p:sldId id="451" r:id="rId57"/>
    <p:sldId id="452" r:id="rId58"/>
    <p:sldId id="429" r:id="rId59"/>
    <p:sldId id="430" r:id="rId60"/>
    <p:sldId id="453" r:id="rId61"/>
    <p:sldId id="454" r:id="rId62"/>
    <p:sldId id="455" r:id="rId63"/>
    <p:sldId id="456" r:id="rId64"/>
    <p:sldId id="457" r:id="rId65"/>
    <p:sldId id="458" r:id="rId66"/>
    <p:sldId id="459" r:id="rId67"/>
    <p:sldId id="460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2943225"/>
            <a:ext cx="60388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1196752"/>
            <a:ext cx="1059782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404" y="1988840"/>
            <a:ext cx="1059782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6" y="2759558"/>
            <a:ext cx="10597827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5" y="3551646"/>
            <a:ext cx="10597827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4365104"/>
            <a:ext cx="460851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520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5157192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4962"/>
            <a:ext cx="11649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060848"/>
            <a:ext cx="69912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1268760"/>
            <a:ext cx="69912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3645024"/>
            <a:ext cx="1068241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732070"/>
            <a:ext cx="786457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01008"/>
            <a:ext cx="786457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426" y="4329662"/>
            <a:ext cx="761692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40" y="5063989"/>
            <a:ext cx="11066609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454" y="5892643"/>
            <a:ext cx="761692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2780928"/>
            <a:ext cx="1074013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73016"/>
            <a:ext cx="1102816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10757"/>
            <a:ext cx="1102816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5852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26" y="1329193"/>
            <a:ext cx="1102816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01402"/>
            <a:ext cx="1102816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56" y="2873611"/>
            <a:ext cx="1102816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924944"/>
            <a:ext cx="50405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5229200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3724994"/>
            <a:ext cx="117252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65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0768"/>
            <a:ext cx="118014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90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43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9225"/>
            <a:ext cx="117348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132856"/>
            <a:ext cx="72008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573016"/>
            <a:ext cx="1066812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217863"/>
            <a:ext cx="11628040" cy="122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7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2060848"/>
            <a:ext cx="11077575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861048"/>
            <a:ext cx="2952328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4725144"/>
            <a:ext cx="626469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91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4925"/>
            <a:ext cx="1171575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65690"/>
            <a:ext cx="50405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293096"/>
            <a:ext cx="49567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265" y="5733256"/>
            <a:ext cx="10618609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4" y="6525343"/>
            <a:ext cx="8018116" cy="32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797" y="2719862"/>
            <a:ext cx="1102816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950" y="3440015"/>
            <a:ext cx="279878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50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950" y="2852936"/>
            <a:ext cx="1102816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950" y="3645024"/>
            <a:ext cx="1102816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198" y="4350841"/>
            <a:ext cx="431570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6837"/>
            <a:ext cx="116871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9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338432"/>
            <a:ext cx="36004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5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852936"/>
            <a:ext cx="95770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0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80928"/>
            <a:ext cx="1102816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382666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24944"/>
            <a:ext cx="1070146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" y="3521821"/>
            <a:ext cx="1102816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6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9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12776"/>
            <a:ext cx="119348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96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988840"/>
            <a:ext cx="1800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98" y="2708920"/>
            <a:ext cx="194421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01008"/>
            <a:ext cx="244827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455" y="5002163"/>
            <a:ext cx="2448272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5794251"/>
            <a:ext cx="24482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77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28553"/>
            <a:ext cx="10725150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3028553"/>
            <a:ext cx="43204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6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13" y="2708920"/>
            <a:ext cx="1102816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13" y="3501008"/>
            <a:ext cx="1102816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13" y="4211588"/>
            <a:ext cx="1102816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7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0808"/>
            <a:ext cx="11734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52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941168"/>
            <a:ext cx="288032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947846"/>
            <a:ext cx="252028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434" y="5733256"/>
            <a:ext cx="1102816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08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4784"/>
            <a:ext cx="118300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8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36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610" y="1340768"/>
            <a:ext cx="108966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198" y="2132856"/>
            <a:ext cx="1011555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365104"/>
            <a:ext cx="11087100" cy="213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829" y="4357648"/>
            <a:ext cx="1102816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202" y="5085184"/>
            <a:ext cx="11028162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610" y="5812720"/>
            <a:ext cx="148892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21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728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645024"/>
            <a:ext cx="1102816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76" y="4346079"/>
            <a:ext cx="1102816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196752"/>
            <a:ext cx="244827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988840"/>
            <a:ext cx="244827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80928"/>
            <a:ext cx="244827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293096"/>
            <a:ext cx="2448272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085184"/>
            <a:ext cx="24482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95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8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442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293096"/>
            <a:ext cx="1106805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7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2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33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05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775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2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633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9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124744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30462"/>
            <a:ext cx="885698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780928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2025-08-10T12:48:25Z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