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02" r:id="rId2"/>
    <p:sldId id="346" r:id="rId3"/>
    <p:sldId id="390" r:id="rId4"/>
    <p:sldId id="391" r:id="rId5"/>
    <p:sldId id="392" r:id="rId6"/>
    <p:sldId id="393" r:id="rId7"/>
    <p:sldId id="347" r:id="rId8"/>
    <p:sldId id="348" r:id="rId9"/>
    <p:sldId id="349" r:id="rId10"/>
    <p:sldId id="372" r:id="rId11"/>
    <p:sldId id="416" r:id="rId12"/>
    <p:sldId id="398" r:id="rId13"/>
    <p:sldId id="399" r:id="rId14"/>
    <p:sldId id="400" r:id="rId15"/>
    <p:sldId id="401" r:id="rId16"/>
    <p:sldId id="402" r:id="rId17"/>
    <p:sldId id="403" r:id="rId18"/>
    <p:sldId id="404" r:id="rId19"/>
    <p:sldId id="405" r:id="rId20"/>
    <p:sldId id="406" r:id="rId21"/>
    <p:sldId id="407" r:id="rId22"/>
    <p:sldId id="408" r:id="rId23"/>
    <p:sldId id="409" r:id="rId24"/>
    <p:sldId id="410" r:id="rId25"/>
    <p:sldId id="418" r:id="rId26"/>
    <p:sldId id="419" r:id="rId27"/>
    <p:sldId id="420" r:id="rId28"/>
    <p:sldId id="421" r:id="rId29"/>
    <p:sldId id="417" r:id="rId30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250" autoAdjust="0"/>
    <p:restoredTop sz="94660"/>
  </p:normalViewPr>
  <p:slideViewPr>
    <p:cSldViewPr showGuides="1">
      <p:cViewPr varScale="1">
        <p:scale>
          <a:sx n="83" d="100"/>
          <a:sy n="83" d="100"/>
        </p:scale>
        <p:origin x="444" y="78"/>
      </p:cViewPr>
      <p:guideLst>
        <p:guide orient="horz" pos="2160"/>
        <p:guide pos="384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0575" y="2881312"/>
            <a:ext cx="10610850" cy="1095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180952" cy="465714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1379941"/>
            <a:ext cx="1080120" cy="6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25400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371428" cy="47714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0466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11695238" cy="442857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0348" y="3447041"/>
            <a:ext cx="6217699" cy="64807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2" y="5337290"/>
            <a:ext cx="1080120" cy="6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9002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1000000" cy="46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467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0980952" cy="47142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0384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647619" cy="38380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3331823"/>
            <a:ext cx="1080120" cy="64807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31504" y="1340768"/>
            <a:ext cx="4176464" cy="6480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54689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1142857" cy="4657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8156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638095" cy="451428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3512" y="5301208"/>
            <a:ext cx="6840760" cy="6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36893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495238" cy="459047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2" y="2420888"/>
            <a:ext cx="1080120" cy="6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41305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057143" cy="45809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47392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580952" cy="479047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2" y="2420888"/>
            <a:ext cx="1080120" cy="6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60739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047619" cy="46761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0008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628571" cy="449523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3512" y="2348880"/>
            <a:ext cx="5112568" cy="64807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5480" y="4152040"/>
            <a:ext cx="1080120" cy="6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52927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133333" cy="45523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4213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11104762" cy="46761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9028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38095" cy="445714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4149080"/>
            <a:ext cx="1080120" cy="64807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59496" y="1413220"/>
            <a:ext cx="10225136" cy="648073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3352" y="2273640"/>
            <a:ext cx="10699626" cy="6480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93177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257143" cy="46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8445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28571" cy="459047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3512" y="3429000"/>
            <a:ext cx="10260418" cy="50405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1344" y="4284076"/>
            <a:ext cx="1080120" cy="6480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18646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085714" cy="4723809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1484784"/>
            <a:ext cx="1080120" cy="6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84695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0780952" cy="47238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32227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84784"/>
            <a:ext cx="11647619" cy="435238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9495" y="4365104"/>
            <a:ext cx="10279467" cy="64807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3416" y="5189092"/>
            <a:ext cx="7250736" cy="6480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45018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283" y="1484784"/>
            <a:ext cx="11447619" cy="45809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0091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28571" cy="465714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2" y="2420888"/>
            <a:ext cx="1080120" cy="6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55170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412776"/>
            <a:ext cx="11304762" cy="46380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58003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04762" cy="459047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3383978"/>
            <a:ext cx="1080120" cy="6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25214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180952" cy="45904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0922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2060848"/>
            <a:ext cx="10476190" cy="36761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6002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695238" cy="466666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3512" y="4437112"/>
            <a:ext cx="7632848" cy="6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6824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ZmM0NTFiNGNiMWI1NmFiNTI4ZGFkNWRlYTA1ZWE2M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102</TotalTime>
  <Words>0</Words>
  <Application>Microsoft Office PowerPoint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90</cp:revision>
  <dcterms:created xsi:type="dcterms:W3CDTF">2015-09-16T06:44:00Z</dcterms:created>
  <dcterms:modified xsi:type="dcterms:W3CDTF">2025-08-10T04:34:42Z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