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1447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3429000"/>
            <a:ext cx="59436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7000" y="4869160"/>
            <a:ext cx="9963547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3" y="5805264"/>
            <a:ext cx="1053961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06775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09" y="1285874"/>
            <a:ext cx="10517826" cy="558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3" y="2132856"/>
            <a:ext cx="10641651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59" y="2996952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55" y="3933056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55" y="4800211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941168"/>
            <a:ext cx="1009803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5877272"/>
            <a:ext cx="10602094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55" y="1364698"/>
            <a:ext cx="10517826" cy="5521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55" y="2204864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55" y="3132051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88" y="3995464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77" y="4922651"/>
            <a:ext cx="1051782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77" y="5849838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05263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204864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607471"/>
            <a:ext cx="1000911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933056"/>
            <a:ext cx="7776864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4725144"/>
            <a:ext cx="9963547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1" y="5589240"/>
            <a:ext cx="10539611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9975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07160"/>
            <a:ext cx="112299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8573" y="1282787"/>
            <a:ext cx="10095979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661248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632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59" y="1273099"/>
            <a:ext cx="1051782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4" y="2132856"/>
            <a:ext cx="1051782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59" y="3068960"/>
            <a:ext cx="1051782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72" y="3928717"/>
            <a:ext cx="1051782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547" y="4846402"/>
            <a:ext cx="1051782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547" y="5735567"/>
            <a:ext cx="105178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2025-08-10T05:00:53Z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