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5"/>
  </p:notesMasterIdLst>
  <p:handoutMasterIdLst>
    <p:handoutMasterId r:id="rId96"/>
  </p:handoutMasterIdLst>
  <p:sldIdLst>
    <p:sldId id="302" r:id="rId2"/>
    <p:sldId id="346" r:id="rId3"/>
    <p:sldId id="390" r:id="rId4"/>
    <p:sldId id="391" r:id="rId5"/>
    <p:sldId id="392" r:id="rId6"/>
    <p:sldId id="393" r:id="rId7"/>
    <p:sldId id="347" r:id="rId8"/>
    <p:sldId id="348" r:id="rId9"/>
    <p:sldId id="349" r:id="rId10"/>
    <p:sldId id="372" r:id="rId11"/>
    <p:sldId id="416" r:id="rId12"/>
    <p:sldId id="398" r:id="rId13"/>
    <p:sldId id="399" r:id="rId14"/>
    <p:sldId id="400" r:id="rId15"/>
    <p:sldId id="401" r:id="rId16"/>
    <p:sldId id="402" r:id="rId17"/>
    <p:sldId id="403" r:id="rId18"/>
    <p:sldId id="404" r:id="rId19"/>
    <p:sldId id="405" r:id="rId20"/>
    <p:sldId id="406" r:id="rId21"/>
    <p:sldId id="407" r:id="rId22"/>
    <p:sldId id="408" r:id="rId23"/>
    <p:sldId id="409" r:id="rId24"/>
    <p:sldId id="410" r:id="rId25"/>
    <p:sldId id="418" r:id="rId26"/>
    <p:sldId id="419" r:id="rId27"/>
    <p:sldId id="420" r:id="rId28"/>
    <p:sldId id="421" r:id="rId29"/>
    <p:sldId id="417" r:id="rId30"/>
    <p:sldId id="422" r:id="rId31"/>
    <p:sldId id="423" r:id="rId32"/>
    <p:sldId id="424" r:id="rId33"/>
    <p:sldId id="425" r:id="rId34"/>
    <p:sldId id="426" r:id="rId35"/>
    <p:sldId id="427" r:id="rId36"/>
    <p:sldId id="428" r:id="rId37"/>
    <p:sldId id="429" r:id="rId38"/>
    <p:sldId id="430" r:id="rId39"/>
    <p:sldId id="431" r:id="rId40"/>
    <p:sldId id="432" r:id="rId41"/>
    <p:sldId id="433" r:id="rId42"/>
    <p:sldId id="434" r:id="rId43"/>
    <p:sldId id="435" r:id="rId44"/>
    <p:sldId id="436" r:id="rId45"/>
    <p:sldId id="437" r:id="rId46"/>
    <p:sldId id="438" r:id="rId47"/>
    <p:sldId id="439" r:id="rId48"/>
    <p:sldId id="440" r:id="rId49"/>
    <p:sldId id="441" r:id="rId50"/>
    <p:sldId id="442" r:id="rId51"/>
    <p:sldId id="443" r:id="rId52"/>
    <p:sldId id="444" r:id="rId53"/>
    <p:sldId id="445" r:id="rId54"/>
    <p:sldId id="446" r:id="rId55"/>
    <p:sldId id="447" r:id="rId56"/>
    <p:sldId id="448" r:id="rId57"/>
    <p:sldId id="449" r:id="rId58"/>
    <p:sldId id="450" r:id="rId59"/>
    <p:sldId id="451" r:id="rId60"/>
    <p:sldId id="452" r:id="rId61"/>
    <p:sldId id="453" r:id="rId62"/>
    <p:sldId id="454" r:id="rId63"/>
    <p:sldId id="455" r:id="rId64"/>
    <p:sldId id="456" r:id="rId65"/>
    <p:sldId id="480" r:id="rId66"/>
    <p:sldId id="481" r:id="rId67"/>
    <p:sldId id="476" r:id="rId68"/>
    <p:sldId id="477" r:id="rId69"/>
    <p:sldId id="478" r:id="rId70"/>
    <p:sldId id="479" r:id="rId71"/>
    <p:sldId id="472" r:id="rId72"/>
    <p:sldId id="473" r:id="rId73"/>
    <p:sldId id="474" r:id="rId74"/>
    <p:sldId id="475" r:id="rId75"/>
    <p:sldId id="457" r:id="rId76"/>
    <p:sldId id="458" r:id="rId77"/>
    <p:sldId id="459" r:id="rId78"/>
    <p:sldId id="460" r:id="rId79"/>
    <p:sldId id="482" r:id="rId80"/>
    <p:sldId id="483" r:id="rId81"/>
    <p:sldId id="484" r:id="rId82"/>
    <p:sldId id="485" r:id="rId83"/>
    <p:sldId id="461" r:id="rId84"/>
    <p:sldId id="462" r:id="rId85"/>
    <p:sldId id="463" r:id="rId86"/>
    <p:sldId id="464" r:id="rId87"/>
    <p:sldId id="465" r:id="rId88"/>
    <p:sldId id="466" r:id="rId89"/>
    <p:sldId id="467" r:id="rId90"/>
    <p:sldId id="468" r:id="rId91"/>
    <p:sldId id="469" r:id="rId92"/>
    <p:sldId id="470" r:id="rId93"/>
    <p:sldId id="471" r:id="rId94"/>
  </p:sldIdLst>
  <p:sldSz cx="12192000" cy="6858000"/>
  <p:notesSz cx="6858000" cy="9144000"/>
  <p:custDataLst>
    <p:tags r:id="rId9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444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tags" Target="tags/tag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viewProps" Target="viewProps.xml"/><Relationship Id="rId10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312" y="2204864"/>
            <a:ext cx="9477375" cy="1076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3012" y="3717032"/>
            <a:ext cx="9705975" cy="116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68760"/>
            <a:ext cx="11610975" cy="542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2204864"/>
            <a:ext cx="108012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1" y="1248457"/>
            <a:ext cx="10159875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010383"/>
            <a:ext cx="10009112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515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204864"/>
            <a:ext cx="86409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9225"/>
            <a:ext cx="11496675" cy="4019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149079"/>
            <a:ext cx="10297144" cy="64807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168" y="4841484"/>
            <a:ext cx="2877504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527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4077072"/>
            <a:ext cx="10009112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2232" y="5877272"/>
            <a:ext cx="3305656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0518" y="4962146"/>
            <a:ext cx="9984113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10900" cy="440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212976"/>
            <a:ext cx="9937104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149080"/>
            <a:ext cx="9937104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057242"/>
            <a:ext cx="9937104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58500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075" y="3068960"/>
            <a:ext cx="10229850" cy="847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56" y="2132856"/>
            <a:ext cx="9937104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5468" y="3186788"/>
            <a:ext cx="9937104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4953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6480" y="2780928"/>
            <a:ext cx="86409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0137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963930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1248457"/>
            <a:ext cx="8127132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739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9325" y="2924175"/>
            <a:ext cx="7753350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68760"/>
            <a:ext cx="11610975" cy="543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149080"/>
            <a:ext cx="10843414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049180"/>
            <a:ext cx="10843414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9353" y="5985284"/>
            <a:ext cx="10843414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00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39475" cy="447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835" y="1376772"/>
            <a:ext cx="11000000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835" y="2276872"/>
            <a:ext cx="11000000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835" y="3176972"/>
            <a:ext cx="11000000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584" y="4113076"/>
            <a:ext cx="11000000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449" y="5061434"/>
            <a:ext cx="1100000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29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213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028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196752"/>
            <a:ext cx="11496675" cy="3419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4797152"/>
            <a:ext cx="11487150" cy="156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31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4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525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7947" y="2204864"/>
            <a:ext cx="936104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864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7787"/>
            <a:ext cx="11506200" cy="4162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5013176"/>
            <a:ext cx="4032448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469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540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3" y="3212976"/>
            <a:ext cx="10212833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149080"/>
            <a:ext cx="10572872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5" y="5079063"/>
            <a:ext cx="1224136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5" y="6021288"/>
            <a:ext cx="914501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222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533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2204864"/>
            <a:ext cx="864097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501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391775" cy="520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3789040"/>
            <a:ext cx="1080120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3787928"/>
            <a:ext cx="1080120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2533" y="4653136"/>
            <a:ext cx="1080120" cy="7200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8886" y="4724200"/>
            <a:ext cx="1443577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5661248"/>
            <a:ext cx="108012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52550"/>
            <a:ext cx="11534775" cy="4152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149080"/>
            <a:ext cx="10231883" cy="5040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385" y="4922316"/>
            <a:ext cx="1100000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930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153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7" y="2932168"/>
            <a:ext cx="11477625" cy="3924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6712" y="2112984"/>
            <a:ext cx="11458575" cy="4745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617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196752"/>
            <a:ext cx="11534775" cy="2324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3700949"/>
            <a:ext cx="11506200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403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102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5712" y="2976562"/>
            <a:ext cx="4600575" cy="90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115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290637"/>
            <a:ext cx="11296650" cy="4276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3789040"/>
            <a:ext cx="1368153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2424" y="3808628"/>
            <a:ext cx="1368153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4678201"/>
            <a:ext cx="1152129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4688774"/>
            <a:ext cx="1368153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771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19262"/>
            <a:ext cx="11572875" cy="3419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2636912"/>
            <a:ext cx="288033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2691279"/>
            <a:ext cx="288033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3573016"/>
            <a:ext cx="288033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550" y="3600394"/>
            <a:ext cx="288033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92543" y="3600394"/>
            <a:ext cx="288033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817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537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3212976"/>
            <a:ext cx="3960440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2199" y="4149080"/>
            <a:ext cx="396044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83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144125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431360"/>
            <a:ext cx="4320480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8872" y="1448780"/>
            <a:ext cx="4104456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872" y="2420888"/>
            <a:ext cx="443897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96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810750" cy="557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2204864"/>
            <a:ext cx="1224136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1964" y="3150427"/>
            <a:ext cx="1224136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8474" y="4095990"/>
            <a:ext cx="2899813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6100" y="4995656"/>
            <a:ext cx="2628292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6021288"/>
            <a:ext cx="266429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24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324975" cy="3514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2276872"/>
            <a:ext cx="360040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2276872"/>
            <a:ext cx="360040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3260148"/>
            <a:ext cx="360040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7947" y="3260148"/>
            <a:ext cx="360040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4234011"/>
            <a:ext cx="36004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16613"/>
            <a:ext cx="11630025" cy="555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1316613"/>
            <a:ext cx="1224136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3140968"/>
            <a:ext cx="122413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313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2224087"/>
            <a:ext cx="11849100" cy="2409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212976"/>
            <a:ext cx="10225136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918251"/>
            <a:ext cx="11072008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42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5305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7" y="3212976"/>
            <a:ext cx="10011097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4077072"/>
            <a:ext cx="4824536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5949280"/>
            <a:ext cx="9579048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234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53750" cy="537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077072"/>
            <a:ext cx="9937104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977172"/>
            <a:ext cx="9937104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901842"/>
            <a:ext cx="2664296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268760"/>
            <a:ext cx="734481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230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3487"/>
            <a:ext cx="10934700" cy="439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2956" y="2996952"/>
            <a:ext cx="9937104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933056"/>
            <a:ext cx="10142612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881068"/>
            <a:ext cx="9937104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972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490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6400" y="2780928"/>
            <a:ext cx="1018628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734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5375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14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9225"/>
            <a:ext cx="11468100" cy="4019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149079"/>
            <a:ext cx="10198546" cy="5760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5013176"/>
            <a:ext cx="2376264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889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533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068960"/>
            <a:ext cx="10846618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4169" y="4005064"/>
            <a:ext cx="10846618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0022" y="4941168"/>
            <a:ext cx="10846618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849281"/>
            <a:ext cx="108012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381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528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3" y="3176972"/>
            <a:ext cx="10951963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745" y="4077072"/>
            <a:ext cx="10951963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470" y="5013176"/>
            <a:ext cx="10951963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508" y="5949280"/>
            <a:ext cx="10951963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839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87293"/>
            <a:ext cx="11601450" cy="548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6274" y="2348880"/>
            <a:ext cx="2641894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6440" y="5157192"/>
            <a:ext cx="1728192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6093296"/>
            <a:ext cx="3024336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376" y="6093296"/>
            <a:ext cx="4706168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63275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40768"/>
            <a:ext cx="11000000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743" y="2240868"/>
            <a:ext cx="1283753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813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6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755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326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79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2273027"/>
            <a:ext cx="11458575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22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43037"/>
            <a:ext cx="11620500" cy="3971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1443037"/>
            <a:ext cx="1080121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356992"/>
            <a:ext cx="10153128" cy="4320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126" y="3989932"/>
            <a:ext cx="11493505" cy="1425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198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535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3" y="4113076"/>
            <a:ext cx="10572874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9750" y="5013176"/>
            <a:ext cx="10572874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2696" y="5913276"/>
            <a:ext cx="10775951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185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69657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340768"/>
            <a:ext cx="10153128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460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526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2276872"/>
            <a:ext cx="936105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002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1438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1248457"/>
            <a:ext cx="10169400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944" y="2059905"/>
            <a:ext cx="1100000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519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49000" cy="535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3212976"/>
            <a:ext cx="3816424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6440" y="4149080"/>
            <a:ext cx="1152128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085184"/>
            <a:ext cx="2304256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1248457"/>
            <a:ext cx="5688632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492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2204863"/>
            <a:ext cx="11487150" cy="4060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989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403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025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0287" y="2943225"/>
            <a:ext cx="7591425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726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510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3717032"/>
            <a:ext cx="1296145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39" y="3789040"/>
            <a:ext cx="1296145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2424" y="3789040"/>
            <a:ext cx="1296145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4775566"/>
            <a:ext cx="567680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4739232"/>
            <a:ext cx="1296145" cy="6120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8448" y="4703754"/>
            <a:ext cx="1296145" cy="61206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5610867"/>
            <a:ext cx="56768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091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533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2204864"/>
            <a:ext cx="6192688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376" y="5949280"/>
            <a:ext cx="180020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235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49000" cy="352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6481" y="3212976"/>
            <a:ext cx="895872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149080"/>
            <a:ext cx="3456384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4149080"/>
            <a:ext cx="4536504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1" y="1340768"/>
            <a:ext cx="1800201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633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858375" cy="543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2204864"/>
            <a:ext cx="1296145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1811" y="3212976"/>
            <a:ext cx="2664589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4080968"/>
            <a:ext cx="2303963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8842" y="5019632"/>
            <a:ext cx="1296145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5957072"/>
            <a:ext cx="3013203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492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9591675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1412776"/>
            <a:ext cx="5760640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5875" y="2276872"/>
            <a:ext cx="2652133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59" y="3201963"/>
            <a:ext cx="2448273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954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00175"/>
            <a:ext cx="11544300" cy="545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2420888"/>
            <a:ext cx="1296145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915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0448925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2420888"/>
            <a:ext cx="3744416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2420888"/>
            <a:ext cx="1800200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356992"/>
            <a:ext cx="1728192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128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8727" y="1304764"/>
            <a:ext cx="10228947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029374"/>
            <a:ext cx="1147030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403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342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9187" y="5024751"/>
            <a:ext cx="10125075" cy="771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7528" y="3176972"/>
            <a:ext cx="9987284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9775" y="5036624"/>
            <a:ext cx="1296145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7528" y="4100713"/>
            <a:ext cx="9987284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87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34700" cy="542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212976"/>
            <a:ext cx="1296145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276872"/>
            <a:ext cx="9638556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5985284"/>
            <a:ext cx="963855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34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44225" cy="537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9021" y="5013176"/>
            <a:ext cx="9638556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5" y="5949280"/>
            <a:ext cx="10008121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5" y="1320843"/>
            <a:ext cx="9937106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515" y="2262095"/>
            <a:ext cx="11000000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137354"/>
            <a:ext cx="1100000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343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220325" cy="81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448780"/>
            <a:ext cx="1100000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412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492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3727080"/>
            <a:ext cx="782563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608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8232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567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3000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1248457"/>
            <a:ext cx="10150350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024843"/>
            <a:ext cx="11446494" cy="2388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40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537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212976"/>
            <a:ext cx="10903768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149080"/>
            <a:ext cx="10903768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085184"/>
            <a:ext cx="10903768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6013491"/>
            <a:ext cx="10903768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333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87100" cy="81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452" y="1376772"/>
            <a:ext cx="1100000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091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15600" cy="452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2204864"/>
            <a:ext cx="1152128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1072" y="3212976"/>
            <a:ext cx="2375048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0850" y="4121200"/>
            <a:ext cx="1243142" cy="60394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8" y="5077117"/>
            <a:ext cx="720080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5077117"/>
            <a:ext cx="1368152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391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84784"/>
            <a:ext cx="1146810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66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860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548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506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2276872"/>
            <a:ext cx="72008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611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285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1311828"/>
            <a:ext cx="10135904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" y="2142980"/>
            <a:ext cx="11620500" cy="2150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708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200" y="4065497"/>
            <a:ext cx="10972800" cy="809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8279" y="3038663"/>
            <a:ext cx="10903768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514" y="4113076"/>
            <a:ext cx="10903768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078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544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2276872"/>
            <a:ext cx="792088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856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67752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31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2095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3807" y="1304764"/>
            <a:ext cx="10140825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" y="2056338"/>
            <a:ext cx="11436970" cy="1451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956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44225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12" y="2871787"/>
            <a:ext cx="9982200" cy="1114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5839" y="1316324"/>
            <a:ext cx="6551737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56" y="2294992"/>
            <a:ext cx="2376264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5464" y="3090360"/>
            <a:ext cx="360089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84784"/>
            <a:ext cx="11477625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420888"/>
            <a:ext cx="11427444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653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6202"/>
            <a:ext cx="11439525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47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76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432448"/>
            <a:ext cx="11521280" cy="2732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072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0</Words>
  <Application>Microsoft Office PowerPoint</Application>
  <PresentationFormat>宽屏</PresentationFormat>
  <Paragraphs>0</Paragraphs>
  <Slides>93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93</vt:i4>
      </vt:variant>
    </vt:vector>
  </HeadingPairs>
  <TitlesOfParts>
    <vt:vector size="9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2025-08-10T04:12:06Z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