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49" r:id="rId10"/>
    <p:sldId id="372" r:id="rId11"/>
    <p:sldId id="416" r:id="rId12"/>
    <p:sldId id="398" r:id="rId13"/>
    <p:sldId id="399" r:id="rId14"/>
    <p:sldId id="40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844824"/>
            <a:ext cx="119157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675" y="3933056"/>
            <a:ext cx="59626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66667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3809" cy="54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10651801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12976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9080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73943"/>
            <a:ext cx="1055676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84" y="6021288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9524" cy="54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42" y="1268760"/>
            <a:ext cx="1055676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24" y="2204864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96" y="3140968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24" y="4122300"/>
            <a:ext cx="1055676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4" y="5001935"/>
            <a:ext cx="10556760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42" y="6010024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6667" cy="5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4077072"/>
            <a:ext cx="10618596" cy="648072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5085184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33" y="5964437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5238" cy="8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99" y="1387581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3333" cy="53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864096" cy="576064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9048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6667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5238" cy="4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1087"/>
            <a:ext cx="9927085" cy="504057"/>
          </a:xfrm>
          <a:prstGeom prst="rect">
            <a:avLst/>
          </a:prstGeom>
          <a:solidFill>
            <a:srgbClr val="FB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BEAF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47900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4286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4286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38095" cy="54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46" y="1297363"/>
            <a:ext cx="1055676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98" y="2204864"/>
            <a:ext cx="1055676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98" y="3140968"/>
            <a:ext cx="1055676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7" y="4077072"/>
            <a:ext cx="1055676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46" y="5091737"/>
            <a:ext cx="10556760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46" y="6022902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0476" cy="1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55676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91488"/>
            <a:ext cx="105567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2025-08-10T05:07:53Z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