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0"/>
  </p:notesMasterIdLst>
  <p:handoutMasterIdLst>
    <p:handoutMasterId r:id="rId61"/>
  </p:handoutMasterIdLst>
  <p:sldIdLst>
    <p:sldId id="302" r:id="rId2"/>
    <p:sldId id="346" r:id="rId3"/>
    <p:sldId id="390" r:id="rId4"/>
    <p:sldId id="391" r:id="rId5"/>
    <p:sldId id="392" r:id="rId6"/>
    <p:sldId id="393" r:id="rId7"/>
    <p:sldId id="347" r:id="rId8"/>
    <p:sldId id="348" r:id="rId9"/>
    <p:sldId id="372" r:id="rId10"/>
    <p:sldId id="416" r:id="rId11"/>
    <p:sldId id="398" r:id="rId12"/>
    <p:sldId id="399" r:id="rId13"/>
    <p:sldId id="400" r:id="rId14"/>
    <p:sldId id="401" r:id="rId15"/>
    <p:sldId id="402" r:id="rId16"/>
    <p:sldId id="403" r:id="rId17"/>
    <p:sldId id="404" r:id="rId18"/>
    <p:sldId id="405" r:id="rId19"/>
    <p:sldId id="406" r:id="rId20"/>
    <p:sldId id="407" r:id="rId21"/>
    <p:sldId id="408" r:id="rId22"/>
    <p:sldId id="409" r:id="rId23"/>
    <p:sldId id="410" r:id="rId24"/>
    <p:sldId id="418" r:id="rId25"/>
    <p:sldId id="419" r:id="rId26"/>
    <p:sldId id="420" r:id="rId27"/>
    <p:sldId id="421" r:id="rId28"/>
    <p:sldId id="417" r:id="rId29"/>
    <p:sldId id="422" r:id="rId30"/>
    <p:sldId id="423" r:id="rId31"/>
    <p:sldId id="424" r:id="rId32"/>
    <p:sldId id="425" r:id="rId33"/>
    <p:sldId id="426" r:id="rId34"/>
    <p:sldId id="427" r:id="rId35"/>
    <p:sldId id="428" r:id="rId36"/>
    <p:sldId id="429" r:id="rId37"/>
    <p:sldId id="430" r:id="rId38"/>
    <p:sldId id="431" r:id="rId39"/>
    <p:sldId id="450" r:id="rId40"/>
    <p:sldId id="433" r:id="rId41"/>
    <p:sldId id="434" r:id="rId42"/>
    <p:sldId id="435" r:id="rId43"/>
    <p:sldId id="436" r:id="rId44"/>
    <p:sldId id="437" r:id="rId45"/>
    <p:sldId id="438" r:id="rId46"/>
    <p:sldId id="439" r:id="rId47"/>
    <p:sldId id="440" r:id="rId48"/>
    <p:sldId id="441" r:id="rId49"/>
    <p:sldId id="442" r:id="rId50"/>
    <p:sldId id="443" r:id="rId51"/>
    <p:sldId id="444" r:id="rId52"/>
    <p:sldId id="445" r:id="rId53"/>
    <p:sldId id="446" r:id="rId54"/>
    <p:sldId id="447" r:id="rId55"/>
    <p:sldId id="448" r:id="rId56"/>
    <p:sldId id="449" r:id="rId57"/>
    <p:sldId id="432" r:id="rId58"/>
    <p:sldId id="451" r:id="rId59"/>
  </p:sldIdLst>
  <p:sldSz cx="12192000" cy="6858000"/>
  <p:notesSz cx="6858000" cy="9144000"/>
  <p:custDataLst>
    <p:tags r:id="rId6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250" autoAdjust="0"/>
    <p:restoredTop sz="94660"/>
  </p:normalViewPr>
  <p:slideViewPr>
    <p:cSldViewPr showGuides="1">
      <p:cViewPr varScale="1">
        <p:scale>
          <a:sx n="83" d="100"/>
          <a:sy n="83" d="100"/>
        </p:scale>
        <p:origin x="444" y="78"/>
      </p:cViewPr>
      <p:guideLst>
        <p:guide orient="horz" pos="2160"/>
        <p:guide pos="384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notesMaster" Target="notesMasters/notesMaster1.xml"/><Relationship Id="rId65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5" y="2828925"/>
            <a:ext cx="12020550" cy="1200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704762" cy="46761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52381" cy="48190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619047" cy="475238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572" y="1412776"/>
            <a:ext cx="11971428" cy="472380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04762" cy="46380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2060848"/>
            <a:ext cx="11800000" cy="272380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14286" cy="475238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638095" cy="493333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76190" cy="48761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52381" cy="472380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00000" cy="480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95238" cy="473333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66667" cy="488571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076190" cy="473333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1340768"/>
            <a:ext cx="1098503" cy="6480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196752"/>
            <a:ext cx="11323809" cy="48571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914286" cy="468571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4437112"/>
            <a:ext cx="10225136" cy="5760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5361" y="5306401"/>
            <a:ext cx="11521280" cy="64807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6984" y="1412776"/>
            <a:ext cx="11761905" cy="460952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1664" y="5382572"/>
            <a:ext cx="1098503" cy="6480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00000" cy="469523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5387264"/>
            <a:ext cx="10225136" cy="6480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4857" y="1484784"/>
            <a:ext cx="11857143" cy="49904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761905" cy="48285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380952" cy="495238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2348880"/>
            <a:ext cx="10873208" cy="64807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3420914"/>
            <a:ext cx="11017224" cy="64807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4365104"/>
            <a:ext cx="10983064" cy="64807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430" y="5397092"/>
            <a:ext cx="1699114" cy="6480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57143" cy="46952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348880"/>
            <a:ext cx="11285714" cy="193333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196752"/>
            <a:ext cx="11771428" cy="46190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828571" cy="47809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09524" cy="48095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600000" cy="486666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04762" cy="477142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95238" cy="471428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988840"/>
            <a:ext cx="11809524" cy="280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52381" cy="48952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52381" cy="4761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2967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04762" cy="47904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828571" cy="4828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5877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249" y="1196752"/>
            <a:ext cx="11923809" cy="50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1067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66667" cy="4742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6350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733333" cy="4790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7287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916832"/>
            <a:ext cx="11590476" cy="3904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8629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90476" cy="4742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0595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66667" cy="4857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8132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23809" cy="4942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3969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80952" cy="4828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7870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190476" cy="475238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1484784"/>
            <a:ext cx="720080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1484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348880"/>
            <a:ext cx="11714286" cy="177142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095238" cy="4971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591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2060848"/>
            <a:ext cx="11133333" cy="3723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26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76190" cy="477142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5498742"/>
            <a:ext cx="10225136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7039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9143" y="1844824"/>
            <a:ext cx="11742857" cy="4104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2629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8191" y="1412776"/>
            <a:ext cx="11923809" cy="495238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3501008"/>
            <a:ext cx="10945216" cy="64807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4720" y="4509120"/>
            <a:ext cx="10945216" cy="64807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4720" y="5517104"/>
            <a:ext cx="10945216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0585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704762" cy="492380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87741" y="4437112"/>
            <a:ext cx="5680248" cy="64807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2773" y="5445224"/>
            <a:ext cx="6757403" cy="64807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5461" y="1340768"/>
            <a:ext cx="11038095" cy="6480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1428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714286" cy="496190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4509120"/>
            <a:ext cx="10873208" cy="64807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5517232"/>
            <a:ext cx="10945216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6781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1200000" cy="496190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4344" y="1412775"/>
            <a:ext cx="11038095" cy="64807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2420888"/>
            <a:ext cx="11038095" cy="64807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9644" y="3429001"/>
            <a:ext cx="11038095" cy="64807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9643" y="4455588"/>
            <a:ext cx="11038095" cy="64807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4343" y="5517234"/>
            <a:ext cx="11038095" cy="6480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9256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772816"/>
            <a:ext cx="11466667" cy="406666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3661" y="1844824"/>
            <a:ext cx="11038095" cy="64807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3660" y="2924943"/>
            <a:ext cx="11038095" cy="64807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9562" y="3933055"/>
            <a:ext cx="11038095" cy="64807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7067" y="4941167"/>
            <a:ext cx="11038095" cy="6480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4804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90476" cy="47904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52381" cy="47047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2025" y="1340768"/>
            <a:ext cx="11542857" cy="455238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0494" y="1268760"/>
            <a:ext cx="11457143" cy="58095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2398" y="2214171"/>
            <a:ext cx="11533333" cy="46285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mM0NTFiNGNiMWI1NmFiNTI4ZGFkNWRlYTA1ZWE2M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62</TotalTime>
  <Words>0</Words>
  <Application>Microsoft Office PowerPoint</Application>
  <PresentationFormat>宽屏</PresentationFormat>
  <Paragraphs>0</Paragraphs>
  <Slides>58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58</vt:i4>
      </vt:variant>
    </vt:vector>
  </HeadingPairs>
  <TitlesOfParts>
    <vt:vector size="6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96</cp:revision>
  <dcterms:created xsi:type="dcterms:W3CDTF">2015-09-16T06:44:00Z</dcterms:created>
  <dcterms:modified xsi:type="dcterms:W3CDTF">2025-08-10T04:45:29Z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BA6DFAD2A6C74A0DB4F8E0692658FF2C_13</vt:lpwstr>
  </property>
</Properties>
</file>