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8" r:id="rId26"/>
    <p:sldId id="419" r:id="rId27"/>
    <p:sldId id="420" r:id="rId28"/>
    <p:sldId id="421" r:id="rId29"/>
    <p:sldId id="417" r:id="rId30"/>
    <p:sldId id="422" r:id="rId31"/>
    <p:sldId id="423" r:id="rId32"/>
    <p:sldId id="424" r:id="rId33"/>
    <p:sldId id="425" r:id="rId34"/>
    <p:sldId id="426" r:id="rId35"/>
    <p:sldId id="427" r:id="rId36"/>
    <p:sldId id="428" r:id="rId37"/>
    <p:sldId id="429" r:id="rId38"/>
    <p:sldId id="430" r:id="rId39"/>
    <p:sldId id="431" r:id="rId40"/>
    <p:sldId id="432" r:id="rId41"/>
    <p:sldId id="433" r:id="rId42"/>
    <p:sldId id="434" r:id="rId43"/>
    <p:sldId id="435" r:id="rId44"/>
    <p:sldId id="436" r:id="rId45"/>
    <p:sldId id="437" r:id="rId46"/>
    <p:sldId id="438" r:id="rId47"/>
    <p:sldId id="439" r:id="rId48"/>
    <p:sldId id="440" r:id="rId49"/>
    <p:sldId id="441" r:id="rId50"/>
    <p:sldId id="442" r:id="rId51"/>
    <p:sldId id="443" r:id="rId52"/>
    <p:sldId id="444" r:id="rId53"/>
    <p:sldId id="445" r:id="rId54"/>
    <p:sldId id="446" r:id="rId55"/>
    <p:sldId id="447" r:id="rId56"/>
    <p:sldId id="448" r:id="rId57"/>
    <p:sldId id="449" r:id="rId58"/>
    <p:sldId id="450" r:id="rId59"/>
    <p:sldId id="451" r:id="rId60"/>
    <p:sldId id="452" r:id="rId61"/>
    <p:sldId id="455" r:id="rId62"/>
    <p:sldId id="456" r:id="rId63"/>
    <p:sldId id="457" r:id="rId64"/>
    <p:sldId id="458" r:id="rId65"/>
    <p:sldId id="459" r:id="rId66"/>
    <p:sldId id="460" r:id="rId67"/>
    <p:sldId id="461" r:id="rId68"/>
  </p:sldIdLst>
  <p:sldSz cx="12192000" cy="6858000"/>
  <p:notesSz cx="6858000" cy="9144000"/>
  <p:custDataLst>
    <p:tags r:id="rId7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2938462"/>
            <a:ext cx="777240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23975"/>
            <a:ext cx="11706225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6165304"/>
            <a:ext cx="1082166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924944"/>
            <a:ext cx="11277600" cy="3648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398" y="1311828"/>
            <a:ext cx="11243402" cy="5400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230" y="2060848"/>
            <a:ext cx="11243402" cy="5400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222" y="2809868"/>
            <a:ext cx="11243402" cy="5400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675" y="3600604"/>
            <a:ext cx="11243402" cy="5400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230" y="4391340"/>
            <a:ext cx="11243402" cy="5400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684" y="5140360"/>
            <a:ext cx="11243402" cy="5400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495" y="5893647"/>
            <a:ext cx="11243402" cy="54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12776"/>
            <a:ext cx="11243402" cy="5400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299" y="2204864"/>
            <a:ext cx="11243402" cy="5400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2996952"/>
            <a:ext cx="11243402" cy="5400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3725266"/>
            <a:ext cx="11243402" cy="5400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4509120"/>
            <a:ext cx="11243402" cy="5400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206" y="5292974"/>
            <a:ext cx="11243402" cy="54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68760"/>
            <a:ext cx="1168717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2780928"/>
            <a:ext cx="117157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56792"/>
            <a:ext cx="117729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776"/>
            <a:ext cx="117538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1315393"/>
            <a:ext cx="864096" cy="54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3068960"/>
            <a:ext cx="11696700" cy="1133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3054045"/>
            <a:ext cx="10672886" cy="5400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722" y="3635697"/>
            <a:ext cx="7626478" cy="54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33537"/>
            <a:ext cx="116967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958" y="1376772"/>
            <a:ext cx="11243402" cy="5400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838" y="2132856"/>
            <a:ext cx="11243402" cy="5400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835" y="2928228"/>
            <a:ext cx="11243402" cy="54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04950"/>
            <a:ext cx="11487150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212976"/>
            <a:ext cx="1152128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3943871"/>
            <a:ext cx="2514976" cy="4680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6162300" y="4625516"/>
            <a:ext cx="2376668" cy="5316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3501008"/>
            <a:ext cx="1440160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4221088"/>
            <a:ext cx="23042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68705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772816"/>
            <a:ext cx="144016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513716"/>
            <a:ext cx="2448272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284984"/>
            <a:ext cx="2160240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1772816"/>
            <a:ext cx="1440160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2513716"/>
            <a:ext cx="2376264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319932"/>
            <a:ext cx="223224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2852936"/>
            <a:ext cx="10970443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3645024"/>
            <a:ext cx="10970443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366140"/>
            <a:ext cx="10970443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205" y="5157192"/>
            <a:ext cx="10970443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299" y="5948244"/>
            <a:ext cx="1097044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20425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0970443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388" y="2108101"/>
            <a:ext cx="1097044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68760"/>
            <a:ext cx="117443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268760"/>
            <a:ext cx="108012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268760"/>
            <a:ext cx="108012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4437112"/>
            <a:ext cx="72008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6012024"/>
            <a:ext cx="9793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28800"/>
            <a:ext cx="117824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988840"/>
            <a:ext cx="720081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1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3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12776"/>
            <a:ext cx="11801475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924944"/>
            <a:ext cx="4244553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3645024"/>
            <a:ext cx="6192689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5" y="4437112"/>
            <a:ext cx="9577064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229200"/>
            <a:ext cx="79208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4244" y="5167089"/>
            <a:ext cx="1054417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19" y="3573016"/>
            <a:ext cx="10192643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4352156"/>
            <a:ext cx="10336658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6881" y="5085184"/>
            <a:ext cx="2388879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24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1988840"/>
            <a:ext cx="316835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501008"/>
            <a:ext cx="1944216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293096"/>
            <a:ext cx="252028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540" y="5058804"/>
            <a:ext cx="234026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0425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640" y="4221088"/>
            <a:ext cx="1029714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990" y="5013176"/>
            <a:ext cx="10970443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989" y="5747818"/>
            <a:ext cx="1097044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280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4784"/>
            <a:ext cx="11734800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3645024"/>
            <a:ext cx="10970443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629" y="4365104"/>
            <a:ext cx="10970443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947" y="5159048"/>
            <a:ext cx="10970443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258" y="5901703"/>
            <a:ext cx="1097044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03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96625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458" y="1280335"/>
            <a:ext cx="10970443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60848"/>
            <a:ext cx="10970443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876309"/>
            <a:ext cx="1097044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19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46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58" y="4365104"/>
            <a:ext cx="720081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70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77" y="1268760"/>
            <a:ext cx="11220450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20" y="2852936"/>
            <a:ext cx="112776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90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0768"/>
            <a:ext cx="1178242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340768"/>
            <a:ext cx="10682409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079" y="1900360"/>
            <a:ext cx="11726794" cy="138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28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40768"/>
            <a:ext cx="11839575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437" y="2060848"/>
            <a:ext cx="10970443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125" y="2817143"/>
            <a:ext cx="10970443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358" y="3586571"/>
            <a:ext cx="1097044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49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5" y="1340768"/>
            <a:ext cx="576064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1" y="5031904"/>
            <a:ext cx="540060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0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539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334" y="1916832"/>
            <a:ext cx="11835329" cy="4815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18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160748"/>
            <a:ext cx="3456384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708920"/>
            <a:ext cx="2376264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4257092"/>
            <a:ext cx="2376264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4257092"/>
            <a:ext cx="1952104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013176"/>
            <a:ext cx="1080120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0392" y="5805264"/>
            <a:ext cx="108012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68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085184"/>
            <a:ext cx="8362950" cy="1390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2384" y="4405896"/>
            <a:ext cx="72008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220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0768"/>
            <a:ext cx="11772900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007" y="4365104"/>
            <a:ext cx="10970443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157192"/>
            <a:ext cx="10970443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325" y="5879930"/>
            <a:ext cx="1097044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635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268760"/>
            <a:ext cx="11058525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777" y="1268760"/>
            <a:ext cx="10970443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37" y="2022998"/>
            <a:ext cx="1097044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23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40768"/>
            <a:ext cx="11811000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5949280"/>
            <a:ext cx="525658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43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58525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412776"/>
            <a:ext cx="9834389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584" y="2204864"/>
            <a:ext cx="11089317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416" y="2996952"/>
            <a:ext cx="1097044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05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7" y="1285615"/>
            <a:ext cx="11161241" cy="556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52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4900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052789"/>
            <a:ext cx="7038975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1939982"/>
            <a:ext cx="669674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57" y="3477644"/>
            <a:ext cx="4856312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006" y="4293096"/>
            <a:ext cx="1872209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8213" y="4288200"/>
            <a:ext cx="254550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647" y="5164438"/>
            <a:ext cx="456923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871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268760"/>
            <a:ext cx="118776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54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56792"/>
            <a:ext cx="11191875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777" y="4581128"/>
            <a:ext cx="10970443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777" y="5312097"/>
            <a:ext cx="6709359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40768"/>
            <a:ext cx="1179195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268760"/>
            <a:ext cx="151216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8872" y="1274544"/>
            <a:ext cx="2249135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2060848"/>
            <a:ext cx="64807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2776"/>
            <a:ext cx="117633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83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12776"/>
            <a:ext cx="111252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0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060848"/>
            <a:ext cx="1127760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03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40768"/>
            <a:ext cx="110775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37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347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94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537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27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061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82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991350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3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038350"/>
            <a:ext cx="118110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365104"/>
            <a:ext cx="669674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2852936"/>
            <a:ext cx="57606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0</Words>
  <Application>Microsoft Office PowerPoint</Application>
  <PresentationFormat>宽屏</PresentationFormat>
  <Paragraphs>0</Paragraphs>
  <Slides>67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2025-08-10T13:58:50Z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