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432" r:id="rId10"/>
    <p:sldId id="433" r:id="rId11"/>
    <p:sldId id="434" r:id="rId12"/>
    <p:sldId id="435" r:id="rId13"/>
    <p:sldId id="436" r:id="rId14"/>
    <p:sldId id="372" r:id="rId15"/>
    <p:sldId id="416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410" r:id="rId29"/>
    <p:sldId id="418" r:id="rId30"/>
    <p:sldId id="419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8" r:id="rId42"/>
    <p:sldId id="439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900362"/>
            <a:ext cx="113919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3238"/>
            <a:ext cx="10933333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0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52381" cy="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48476"/>
            <a:ext cx="11571428" cy="5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6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9524" cy="3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700808"/>
            <a:ext cx="23762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645024"/>
            <a:ext cx="237626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1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9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89369"/>
            <a:ext cx="11580952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628571" cy="6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95" y="2132856"/>
            <a:ext cx="11523809" cy="4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50653"/>
            <a:ext cx="11580952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1196752"/>
            <a:ext cx="11457143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68760"/>
            <a:ext cx="11561905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9825" cy="461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0893" y="4365104"/>
            <a:ext cx="8763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57192"/>
            <a:ext cx="876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22042"/>
            <a:ext cx="11571428" cy="5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358692"/>
            <a:ext cx="11657143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340768"/>
            <a:ext cx="11485714" cy="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38" y="2132856"/>
            <a:ext cx="11609524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68760"/>
            <a:ext cx="11600000" cy="5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0768"/>
            <a:ext cx="11580952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34317"/>
            <a:ext cx="11609524" cy="5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356992"/>
            <a:ext cx="86409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9524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0000" cy="4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21" y="2420888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225" y="3373191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20" y="4325494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53" y="5302220"/>
            <a:ext cx="195374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68760"/>
            <a:ext cx="11628571" cy="2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32" y="4293096"/>
            <a:ext cx="10961905" cy="1676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5" y="3261772"/>
            <a:ext cx="11070869" cy="5992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32" y="4293096"/>
            <a:ext cx="109577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32" y="5256972"/>
            <a:ext cx="219114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219316"/>
            <a:ext cx="11666667" cy="5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28" y="3140968"/>
            <a:ext cx="109452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85" y="4149080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85" y="5098624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84" y="6106736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412776"/>
            <a:ext cx="11495238" cy="49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412776"/>
            <a:ext cx="876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7619" cy="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81" y="1484784"/>
            <a:ext cx="243366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10775" cy="441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179343"/>
            <a:ext cx="108012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8375"/>
            <a:ext cx="10923809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133333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12776"/>
            <a:ext cx="11590476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6667" cy="1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2945"/>
            <a:ext cx="10695238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1428" cy="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441713"/>
            <a:ext cx="475252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53238"/>
            <a:ext cx="11600000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19"/>
            <a:ext cx="10676190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12776"/>
            <a:ext cx="11571428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507934"/>
            <a:ext cx="876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524"/>
            <a:ext cx="10638095" cy="5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7" y="5157192"/>
            <a:ext cx="7325727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160343"/>
            <a:ext cx="144016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5238" cy="37238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340768"/>
            <a:ext cx="716684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48880"/>
            <a:ext cx="108012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22" y="4293096"/>
            <a:ext cx="128118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5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340768"/>
            <a:ext cx="11485714" cy="2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0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12776"/>
            <a:ext cx="11714286" cy="38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92896"/>
            <a:ext cx="876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267095"/>
            <a:ext cx="11742857" cy="23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67095"/>
            <a:ext cx="1026391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22965"/>
            <a:ext cx="114492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71" y="3856934"/>
            <a:ext cx="147894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86975" cy="535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437112"/>
            <a:ext cx="876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3333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4286" cy="5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2025-08-10T02:42:05Z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