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  <p:sldId id="421" r:id="rId29"/>
    <p:sldId id="417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98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60848"/>
            <a:ext cx="11725275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3675" y="3861048"/>
            <a:ext cx="67246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0952" cy="50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797152"/>
            <a:ext cx="1051316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675337"/>
            <a:ext cx="1065718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484784"/>
            <a:ext cx="9865096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931" y="2211977"/>
            <a:ext cx="5164013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04762" cy="44666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735427"/>
            <a:ext cx="10876190" cy="8857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1412776"/>
            <a:ext cx="10657184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276872"/>
            <a:ext cx="10657184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494" y="3201891"/>
            <a:ext cx="10657184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091161"/>
            <a:ext cx="10657184" cy="5619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494" y="4980431"/>
            <a:ext cx="10657184" cy="5619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181" y="5936205"/>
            <a:ext cx="1676411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9047" cy="45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152381" cy="43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2492896"/>
            <a:ext cx="201622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375224"/>
            <a:ext cx="7715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04762" cy="36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636912"/>
            <a:ext cx="813690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501008"/>
            <a:ext cx="921702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437112"/>
            <a:ext cx="367240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76190" cy="43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19047" cy="45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315" y="1556792"/>
            <a:ext cx="1065718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027" y="2492896"/>
            <a:ext cx="1065718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027" y="3356992"/>
            <a:ext cx="10657184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307185"/>
            <a:ext cx="10657184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315" y="5229200"/>
            <a:ext cx="1065718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285714" cy="44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628800"/>
            <a:ext cx="1065718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492896"/>
            <a:ext cx="1065718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090" y="3398843"/>
            <a:ext cx="1065718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80952" cy="43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099273"/>
            <a:ext cx="1008112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09524" cy="45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628800"/>
            <a:ext cx="1065718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564904"/>
            <a:ext cx="1065718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450034"/>
            <a:ext cx="10657184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932" y="4379193"/>
            <a:ext cx="10657184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301208"/>
            <a:ext cx="1065718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04762" cy="49809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149080"/>
            <a:ext cx="7715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61905" cy="43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484784"/>
            <a:ext cx="1065718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728" y="2420888"/>
            <a:ext cx="1065718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8571" cy="45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412740"/>
            <a:ext cx="1000911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293096"/>
            <a:ext cx="1058517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41" y="5243289"/>
            <a:ext cx="1058517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952" y="2533762"/>
            <a:ext cx="10838095" cy="17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7" y="2578993"/>
            <a:ext cx="1065718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952" y="3515097"/>
            <a:ext cx="181864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84784"/>
            <a:ext cx="11619047" cy="45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4365105"/>
            <a:ext cx="979308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9757" y="5373216"/>
            <a:ext cx="10178851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695238" cy="45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446" y="1514832"/>
            <a:ext cx="10657184" cy="618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420888"/>
            <a:ext cx="10657184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446" y="3356992"/>
            <a:ext cx="10657184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306395"/>
            <a:ext cx="10657184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938" y="5266041"/>
            <a:ext cx="10612638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33333" cy="46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517392"/>
            <a:ext cx="10297144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420888"/>
            <a:ext cx="10657184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356992"/>
            <a:ext cx="10657184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93096"/>
            <a:ext cx="10657184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04762" cy="46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28571" cy="45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00000" cy="46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373216"/>
            <a:ext cx="1058517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666667" cy="45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484784"/>
            <a:ext cx="10657184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420888"/>
            <a:ext cx="1049896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356992"/>
            <a:ext cx="1053166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914" y="4305115"/>
            <a:ext cx="10364669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303" y="5262697"/>
            <a:ext cx="7741993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47619" cy="50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2348880"/>
            <a:ext cx="7715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04762" cy="41714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2033" y="3217502"/>
            <a:ext cx="7715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19048" cy="49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571" y="938524"/>
            <a:ext cx="11342857" cy="49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28571" cy="41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493912"/>
            <a:ext cx="7715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47619" cy="14857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826482"/>
            <a:ext cx="10695238" cy="35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71428" cy="43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2025-08-10T04:51:41Z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BA6DFAD2A6C74A0DB4F8E0692658FF2C_13</vt:lpwstr>
  </property>
</Properties>
</file>