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2914650"/>
            <a:ext cx="790575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475" y="2148036"/>
            <a:ext cx="113919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66875"/>
            <a:ext cx="1157287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1" y="2636912"/>
            <a:ext cx="280831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6662" y="2636912"/>
            <a:ext cx="711696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573016"/>
            <a:ext cx="2736305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573016"/>
            <a:ext cx="3096343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013176"/>
            <a:ext cx="10606211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6021288"/>
            <a:ext cx="1096625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12457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" y="2708920"/>
            <a:ext cx="11706225" cy="20193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35360" y="4725144"/>
            <a:ext cx="50405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1567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027" y="1520788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189" y="2456892"/>
            <a:ext cx="110000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027" y="3392996"/>
            <a:ext cx="4780869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12976"/>
            <a:ext cx="1096148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49080"/>
            <a:ext cx="10961488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85184"/>
            <a:ext cx="10961488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77" y="6021288"/>
            <a:ext cx="109614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251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421" y="1412776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48880"/>
            <a:ext cx="266429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12976"/>
            <a:ext cx="1096148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149080"/>
            <a:ext cx="10961488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378" y="5013176"/>
            <a:ext cx="10961488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378" y="5980026"/>
            <a:ext cx="109614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28800"/>
            <a:ext cx="11677650" cy="42957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63352" y="1628800"/>
            <a:ext cx="5760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57175" y="5924575"/>
            <a:ext cx="58224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784"/>
            <a:ext cx="11706225" cy="21717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63352" y="1484784"/>
            <a:ext cx="5760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4039319"/>
            <a:ext cx="115062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2025-08-10T03:57:11Z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