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46" r:id="rId3"/>
    <p:sldId id="390" r:id="rId4"/>
    <p:sldId id="391" r:id="rId5"/>
    <p:sldId id="392" r:id="rId6"/>
    <p:sldId id="393" r:id="rId7"/>
    <p:sldId id="348" r:id="rId8"/>
    <p:sldId id="349" r:id="rId9"/>
    <p:sldId id="347" r:id="rId10"/>
    <p:sldId id="433" r:id="rId11"/>
    <p:sldId id="434" r:id="rId12"/>
    <p:sldId id="432" r:id="rId13"/>
    <p:sldId id="435" r:id="rId14"/>
    <p:sldId id="436" r:id="rId15"/>
    <p:sldId id="437" r:id="rId16"/>
    <p:sldId id="438" r:id="rId17"/>
    <p:sldId id="439" r:id="rId18"/>
    <p:sldId id="372" r:id="rId19"/>
    <p:sldId id="416" r:id="rId20"/>
    <p:sldId id="398" r:id="rId21"/>
    <p:sldId id="399" r:id="rId22"/>
    <p:sldId id="400" r:id="rId23"/>
    <p:sldId id="401" r:id="rId24"/>
    <p:sldId id="402" r:id="rId25"/>
    <p:sldId id="403" r:id="rId26"/>
    <p:sldId id="404" r:id="rId27"/>
    <p:sldId id="405" r:id="rId28"/>
    <p:sldId id="406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444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" y="2060848"/>
            <a:ext cx="12125325" cy="1724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6912" y="3933056"/>
            <a:ext cx="8258175" cy="1219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286" y="1556792"/>
            <a:ext cx="11571428" cy="477142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84432" y="5661248"/>
            <a:ext cx="720080" cy="523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5403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286" y="1628800"/>
            <a:ext cx="11571428" cy="48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7546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809" y="1484784"/>
            <a:ext cx="11552381" cy="473333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4272" y="4581128"/>
            <a:ext cx="720080" cy="523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7472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816" y="1277124"/>
            <a:ext cx="11571428" cy="484761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4800" y="6266340"/>
            <a:ext cx="1809524" cy="53333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91744" y="1340768"/>
            <a:ext cx="1080120" cy="52335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9522" y="6231790"/>
            <a:ext cx="720080" cy="523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99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777" y="3717032"/>
            <a:ext cx="11696604" cy="136815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476" y="1733762"/>
            <a:ext cx="11619047" cy="339047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3645927"/>
            <a:ext cx="10202010" cy="79118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6476" y="4653136"/>
            <a:ext cx="10699626" cy="648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0749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80952" cy="48761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64552" y="3284984"/>
            <a:ext cx="732159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568" y="4293096"/>
            <a:ext cx="732159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3320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542857" cy="464761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18066" y="3412549"/>
            <a:ext cx="732159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381" y="4365104"/>
            <a:ext cx="732159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2980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80952" cy="45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299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552381" cy="459047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3455986"/>
            <a:ext cx="732159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540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09524" cy="451428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5157192"/>
            <a:ext cx="732159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40150" y="1340768"/>
            <a:ext cx="10304733" cy="64807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360" y="2348880"/>
            <a:ext cx="6912768" cy="648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466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561905" cy="481904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048" y="4145350"/>
            <a:ext cx="1371429" cy="723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073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561905" cy="485714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2420888"/>
            <a:ext cx="1512168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76520" y="2420888"/>
            <a:ext cx="732159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00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52381" cy="174285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161" y="3284984"/>
            <a:ext cx="11542857" cy="28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6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571428" cy="45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384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85714" cy="445714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2420888"/>
            <a:ext cx="732159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5373216"/>
            <a:ext cx="10153128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468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533333" cy="468571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6080" y="4293096"/>
            <a:ext cx="732159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156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61905" cy="459047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3383978"/>
            <a:ext cx="1368152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689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561905" cy="457142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872" y="4365104"/>
            <a:ext cx="732159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130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00000" cy="457142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4437112"/>
            <a:ext cx="732159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739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238" y="2271857"/>
            <a:ext cx="11609524" cy="231428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3284983"/>
            <a:ext cx="10269258" cy="50405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1238" y="4012585"/>
            <a:ext cx="7100906" cy="648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00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552381" cy="481904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27590" y="4365104"/>
            <a:ext cx="732159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3281" y="5445224"/>
            <a:ext cx="1152128" cy="608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091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38095" cy="46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517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09524" cy="458095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6237312"/>
            <a:ext cx="666667" cy="4380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87488" y="2364066"/>
            <a:ext cx="648072" cy="72381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03512" y="5480777"/>
            <a:ext cx="10241372" cy="68452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5360" y="6132322"/>
            <a:ext cx="864096" cy="648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800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590476" cy="490476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8168" y="5229200"/>
            <a:ext cx="1008112" cy="532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521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381" y="1484784"/>
            <a:ext cx="11695238" cy="495238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8" y="2348880"/>
            <a:ext cx="1371429" cy="72381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3429000"/>
            <a:ext cx="1371429" cy="723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002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428" y="1239732"/>
            <a:ext cx="11657143" cy="479047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6181747"/>
            <a:ext cx="1942857" cy="66666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0764" y="6181747"/>
            <a:ext cx="720080" cy="523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824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571" y="1381381"/>
            <a:ext cx="11742857" cy="409523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3933056"/>
            <a:ext cx="10263916" cy="50405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368" y="4828546"/>
            <a:ext cx="3744416" cy="648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922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93</cp:revision>
  <dcterms:created xsi:type="dcterms:W3CDTF">2015-09-16T06:44:00Z</dcterms:created>
  <dcterms:modified xsi:type="dcterms:W3CDTF">2025-08-10T04:30:54Z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