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16" r:id="rId11"/>
    <p:sldId id="398" r:id="rId12"/>
    <p:sldId id="399" r:id="rId13"/>
    <p:sldId id="400" r:id="rId14"/>
    <p:sldId id="401" r:id="rId15"/>
    <p:sldId id="40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847975"/>
            <a:ext cx="105822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42857" cy="4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92896"/>
            <a:ext cx="31683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796" y="2492896"/>
            <a:ext cx="31683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437112"/>
            <a:ext cx="316835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709" y="4437112"/>
            <a:ext cx="272551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02" y="5373216"/>
            <a:ext cx="104491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4762" cy="4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9200" y="2420888"/>
            <a:ext cx="285744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18002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80255"/>
            <a:ext cx="446449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347734"/>
            <a:ext cx="3168352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5347847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1428" cy="4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140968"/>
            <a:ext cx="27864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90090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923" y="4163328"/>
            <a:ext cx="316835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406" y="4149080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542857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221088"/>
            <a:ext cx="309634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229200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80952" cy="4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412776"/>
            <a:ext cx="36724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104491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427456"/>
            <a:ext cx="410445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0942857" cy="3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996" y="3933056"/>
            <a:ext cx="420209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240" y="3933056"/>
            <a:ext cx="206025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42484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90476" cy="4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420888"/>
            <a:ext cx="31683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90825"/>
            <a:ext cx="417646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212" y="4365104"/>
            <a:ext cx="3168352" cy="648072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055440" y="5970498"/>
            <a:ext cx="41764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212" y="5301208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0952" cy="4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918" y="1392300"/>
            <a:ext cx="428154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48880"/>
            <a:ext cx="31683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336359"/>
            <a:ext cx="316835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050" y="4298150"/>
            <a:ext cx="3168352" cy="6480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5519936" y="6093296"/>
            <a:ext cx="52565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1" y="5280418"/>
            <a:ext cx="460851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5714" cy="4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398755"/>
            <a:ext cx="36724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20888"/>
            <a:ext cx="230425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424847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325373"/>
            <a:ext cx="367240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301208"/>
            <a:ext cx="3168352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301208"/>
            <a:ext cx="194421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9524" cy="45238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276872"/>
            <a:ext cx="361663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976"/>
            <a:ext cx="259228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14740"/>
            <a:ext cx="3168352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238003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4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07769"/>
            <a:ext cx="36004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348880"/>
            <a:ext cx="410445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65104"/>
            <a:ext cx="3168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9047" cy="47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348880"/>
            <a:ext cx="43204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56992"/>
            <a:ext cx="424847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301208"/>
            <a:ext cx="34563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9524" cy="36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68760"/>
            <a:ext cx="31683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21088"/>
            <a:ext cx="31683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130" y="4221087"/>
            <a:ext cx="2994770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7619" cy="4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407787"/>
            <a:ext cx="439248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3407787"/>
            <a:ext cx="379874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93096"/>
            <a:ext cx="11169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2025-08-10T04:32:25Z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