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432" r:id="rId11"/>
    <p:sldId id="433" r:id="rId12"/>
    <p:sldId id="437" r:id="rId13"/>
    <p:sldId id="434" r:id="rId14"/>
    <p:sldId id="435" r:id="rId15"/>
    <p:sldId id="436" r:id="rId16"/>
    <p:sldId id="372" r:id="rId17"/>
    <p:sldId id="416" r:id="rId18"/>
    <p:sldId id="398" r:id="rId19"/>
    <p:sldId id="399" r:id="rId20"/>
    <p:sldId id="400" r:id="rId21"/>
    <p:sldId id="401" r:id="rId22"/>
    <p:sldId id="402" r:id="rId23"/>
    <p:sldId id="403" r:id="rId24"/>
    <p:sldId id="404" r:id="rId25"/>
    <p:sldId id="405" r:id="rId26"/>
    <p:sldId id="406" r:id="rId27"/>
    <p:sldId id="407" r:id="rId28"/>
    <p:sldId id="408" r:id="rId29"/>
    <p:sldId id="409" r:id="rId30"/>
    <p:sldId id="410" r:id="rId31"/>
    <p:sldId id="418" r:id="rId32"/>
    <p:sldId id="419" r:id="rId33"/>
    <p:sldId id="420" r:id="rId34"/>
    <p:sldId id="421" r:id="rId35"/>
    <p:sldId id="417" r:id="rId36"/>
    <p:sldId id="423" r:id="rId37"/>
    <p:sldId id="424" r:id="rId38"/>
    <p:sldId id="425" r:id="rId39"/>
    <p:sldId id="426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2132856"/>
            <a:ext cx="9448800" cy="112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5" y="3717032"/>
            <a:ext cx="657225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268760"/>
            <a:ext cx="11619047" cy="54571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132856"/>
            <a:ext cx="68407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020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80601"/>
            <a:ext cx="11171428" cy="5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2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196752"/>
            <a:ext cx="11561905" cy="24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032956"/>
            <a:ext cx="777686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68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268760"/>
            <a:ext cx="11638095" cy="5476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3140968"/>
            <a:ext cx="2592288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149080"/>
            <a:ext cx="2592288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1" y="6021288"/>
            <a:ext cx="1930615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762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47619" cy="35428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196752"/>
            <a:ext cx="2376264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3069905"/>
            <a:ext cx="3096344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960" y="3069905"/>
            <a:ext cx="628340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077072"/>
            <a:ext cx="194421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80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14286" cy="2666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268760"/>
            <a:ext cx="3744416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204864"/>
            <a:ext cx="237626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5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1"/>
            <a:ext cx="11009684" cy="55504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2708920"/>
            <a:ext cx="68407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33333" cy="51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978705"/>
            <a:ext cx="1087320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340768"/>
            <a:ext cx="11657143" cy="48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28571" cy="5438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673" y="4149079"/>
            <a:ext cx="11060257" cy="5760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678" y="5013176"/>
            <a:ext cx="1099125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452" y="5985284"/>
            <a:ext cx="109912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96575" cy="510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789040"/>
            <a:ext cx="936104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3645024"/>
            <a:ext cx="684076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653136"/>
            <a:ext cx="1152128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2073" y="4653136"/>
            <a:ext cx="684076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8282" y="5582072"/>
            <a:ext cx="941573" cy="6120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5582072"/>
            <a:ext cx="115212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80952" cy="25238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021" y="1340768"/>
            <a:ext cx="10991252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252" y="2332642"/>
            <a:ext cx="1099125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252508"/>
            <a:ext cx="109912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268760"/>
            <a:ext cx="11657143" cy="54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5" y="4077072"/>
            <a:ext cx="11085155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318" y="5132503"/>
            <a:ext cx="1099125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038666"/>
            <a:ext cx="109912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80952" cy="7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021" y="1268760"/>
            <a:ext cx="2261595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296095"/>
            <a:ext cx="11571428" cy="5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272945"/>
            <a:ext cx="11590476" cy="5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294680"/>
            <a:ext cx="11647619" cy="55238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2276872"/>
            <a:ext cx="68407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780952" cy="4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340768"/>
            <a:ext cx="11552381" cy="1476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1" y="1268760"/>
            <a:ext cx="10168679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020" y="2078863"/>
            <a:ext cx="766219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71428" cy="46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1412776"/>
            <a:ext cx="1656184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1412776"/>
            <a:ext cx="684076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1984" y="2348880"/>
            <a:ext cx="1035903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7868" y="4257092"/>
            <a:ext cx="1476164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1994" y="5193196"/>
            <a:ext cx="120613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412776"/>
            <a:ext cx="11742857" cy="35619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392996"/>
            <a:ext cx="360040" cy="5400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550" y="3402234"/>
            <a:ext cx="360040" cy="5400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6600" y="3429502"/>
            <a:ext cx="360040" cy="54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412776"/>
            <a:ext cx="11638095" cy="36095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3289546"/>
            <a:ext cx="10715591" cy="6435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293096"/>
            <a:ext cx="1085960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19" y="1254627"/>
            <a:ext cx="11504762" cy="55428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204864"/>
            <a:ext cx="68407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412776"/>
            <a:ext cx="11628571" cy="50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43" y="5157192"/>
            <a:ext cx="11651242" cy="1350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33" y="1268760"/>
            <a:ext cx="11533333" cy="51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333" y="2132856"/>
            <a:ext cx="11533333" cy="4269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71" y="1340768"/>
            <a:ext cx="11542857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412776"/>
            <a:ext cx="11666667" cy="51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1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33" y="1268760"/>
            <a:ext cx="11533333" cy="1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0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81" y="1268760"/>
            <a:ext cx="11495238" cy="5304762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48381" y="6573522"/>
            <a:ext cx="1149523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110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15047" y="1662333"/>
            <a:ext cx="1136190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952" y="1681381"/>
            <a:ext cx="11438095" cy="3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1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152381" cy="37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340881"/>
            <a:ext cx="2664296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2814" y="2276872"/>
            <a:ext cx="2373226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197911"/>
            <a:ext cx="1296144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8540" y="4159724"/>
            <a:ext cx="1357379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305619"/>
            <a:ext cx="11609524" cy="55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276872"/>
            <a:ext cx="68407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412776"/>
            <a:ext cx="11638095" cy="49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085183"/>
            <a:ext cx="10283542" cy="5760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952" y="5949280"/>
            <a:ext cx="387483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340768"/>
            <a:ext cx="11666667" cy="54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1" y="3212976"/>
            <a:ext cx="10225821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040768"/>
            <a:ext cx="10225821" cy="7607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878" y="5985284"/>
            <a:ext cx="993710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65" y="1340768"/>
            <a:ext cx="10247619" cy="7428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29089"/>
            <a:ext cx="11047619" cy="44380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1153304" y="1340768"/>
            <a:ext cx="8471088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7146" y="3212976"/>
            <a:ext cx="9971422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9956" y="4142102"/>
            <a:ext cx="10038612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9956" y="5098609"/>
            <a:ext cx="298182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90476" cy="26571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021" y="1268760"/>
            <a:ext cx="10075807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76872"/>
            <a:ext cx="10190476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021" y="3211607"/>
            <a:ext cx="2189587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2025-08-10T02:55:22Z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