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416" r:id="rId11"/>
    <p:sldId id="398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43" r:id="rId22"/>
    <p:sldId id="444" r:id="rId23"/>
    <p:sldId id="372" r:id="rId24"/>
    <p:sldId id="399" r:id="rId25"/>
    <p:sldId id="432" r:id="rId26"/>
    <p:sldId id="433" r:id="rId27"/>
    <p:sldId id="400" r:id="rId28"/>
    <p:sldId id="40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2060848"/>
            <a:ext cx="1198245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300" y="3789040"/>
            <a:ext cx="58674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90476" cy="2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47619" cy="28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691" y="1268760"/>
            <a:ext cx="9885288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33" y="2132856"/>
            <a:ext cx="11211745" cy="203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57143" cy="5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32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00000" cy="54761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132856"/>
            <a:ext cx="10600000" cy="4540086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6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19048" cy="16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971" y="1268760"/>
            <a:ext cx="1051782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34" y="2132856"/>
            <a:ext cx="105178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7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57143" cy="51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0457143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04864"/>
            <a:ext cx="10457143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88" y="3065057"/>
            <a:ext cx="10457143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88" y="3920748"/>
            <a:ext cx="10457143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87" y="4789346"/>
            <a:ext cx="10457143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86" y="5797458"/>
            <a:ext cx="10457143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09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304762" cy="33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169" y="1628800"/>
            <a:ext cx="10457143" cy="61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50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666" y="1269360"/>
            <a:ext cx="10666667" cy="5400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67408" y="6669360"/>
            <a:ext cx="106571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384032" y="1628800"/>
            <a:ext cx="149763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5680" y="2780928"/>
            <a:ext cx="149763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8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76190" cy="516190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35360" y="1412776"/>
            <a:ext cx="106571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5360" y="6574681"/>
            <a:ext cx="106571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71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85714" cy="5209524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1340768"/>
            <a:ext cx="105851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07368" y="6550292"/>
            <a:ext cx="105851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947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76190" cy="54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04864"/>
            <a:ext cx="2160240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28048" y="2265741"/>
            <a:ext cx="2160240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24392" y="2237916"/>
            <a:ext cx="1613242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9456" y="3212976"/>
            <a:ext cx="2160240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0772" y="5085184"/>
            <a:ext cx="2505747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59496" y="6021288"/>
            <a:ext cx="2505747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91944" y="6021288"/>
            <a:ext cx="2505747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30402" y="6021288"/>
            <a:ext cx="1738205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28571" cy="4923809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35360" y="1412776"/>
            <a:ext cx="105851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5360" y="6336585"/>
            <a:ext cx="1062857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223792" y="5517232"/>
            <a:ext cx="6552728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76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76190" cy="273333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35360" y="1484784"/>
            <a:ext cx="106571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910" y="1484783"/>
            <a:ext cx="10457143" cy="6480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83" y="2420888"/>
            <a:ext cx="10457143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401" y="3246010"/>
            <a:ext cx="10457143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43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23809" cy="5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04762" cy="51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1058517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84" y="3068960"/>
            <a:ext cx="1055676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84" y="3933056"/>
            <a:ext cx="1055676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76" y="4870019"/>
            <a:ext cx="10556760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385" y="5734115"/>
            <a:ext cx="1055676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09524" cy="50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0556760" cy="6162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231" y="2204864"/>
            <a:ext cx="1055676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100790"/>
            <a:ext cx="1055676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96" y="3914614"/>
            <a:ext cx="10556760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124" y="4810540"/>
            <a:ext cx="10556760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080" y="5674636"/>
            <a:ext cx="1055676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95238" cy="3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24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809524" cy="4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01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09524" cy="50666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055676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124" y="2132856"/>
            <a:ext cx="1055676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857" y="2996952"/>
            <a:ext cx="10556760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742" y="3861048"/>
            <a:ext cx="10556760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857" y="4715580"/>
            <a:ext cx="10556760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71" y="5589240"/>
            <a:ext cx="1055676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38095" cy="33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695" y="1360356"/>
            <a:ext cx="1055676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38" y="2204864"/>
            <a:ext cx="1055676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103434"/>
            <a:ext cx="1055676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967530"/>
            <a:ext cx="1055676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3809" cy="54285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5157192"/>
            <a:ext cx="921572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76190" cy="5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085184"/>
            <a:ext cx="9908038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714693"/>
            <a:ext cx="410445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47619" cy="52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70391" y="2204864"/>
            <a:ext cx="921572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90476" cy="50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085184"/>
            <a:ext cx="9822324" cy="432048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653090"/>
            <a:ext cx="367240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314286" cy="35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708920"/>
            <a:ext cx="77755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38095" cy="5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47619" cy="5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2025-08-10T05:05:30Z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