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46" r:id="rId3"/>
    <p:sldId id="390" r:id="rId4"/>
    <p:sldId id="391" r:id="rId5"/>
    <p:sldId id="392" r:id="rId6"/>
    <p:sldId id="372" r:id="rId7"/>
    <p:sldId id="416" r:id="rId8"/>
    <p:sldId id="398" r:id="rId9"/>
    <p:sldId id="399" r:id="rId10"/>
    <p:sldId id="400" r:id="rId11"/>
    <p:sldId id="401" r:id="rId12"/>
    <p:sldId id="402" r:id="rId13"/>
    <p:sldId id="403" r:id="rId14"/>
    <p:sldId id="404" r:id="rId15"/>
    <p:sldId id="405" r:id="rId16"/>
    <p:sldId id="406" r:id="rId17"/>
    <p:sldId id="422" r:id="rId18"/>
    <p:sldId id="423" r:id="rId19"/>
    <p:sldId id="424" r:id="rId20"/>
    <p:sldId id="425" r:id="rId21"/>
    <p:sldId id="426" r:id="rId22"/>
    <p:sldId id="427" r:id="rId23"/>
    <p:sldId id="428" r:id="rId24"/>
    <p:sldId id="429" r:id="rId25"/>
    <p:sldId id="430" r:id="rId26"/>
    <p:sldId id="431" r:id="rId27"/>
    <p:sldId id="432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619" y="3105190"/>
            <a:ext cx="10304762" cy="6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43" y="1268760"/>
            <a:ext cx="11485714" cy="5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340768"/>
            <a:ext cx="11666667" cy="5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33" y="1484784"/>
            <a:ext cx="11533333" cy="4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268760"/>
            <a:ext cx="11571428" cy="53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132856"/>
            <a:ext cx="72008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42857" cy="5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2014714"/>
            <a:ext cx="11638095" cy="28285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996952"/>
            <a:ext cx="1036915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4077072"/>
            <a:ext cx="103691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476619"/>
            <a:ext cx="11714286" cy="39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492896"/>
            <a:ext cx="1036915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509173"/>
            <a:ext cx="10945216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766" y="4587310"/>
            <a:ext cx="484119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00000" cy="4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762" y="1429000"/>
            <a:ext cx="10990476" cy="40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573016"/>
            <a:ext cx="1058517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62" y="4581128"/>
            <a:ext cx="175082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4725144"/>
            <a:ext cx="72008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514714"/>
            <a:ext cx="11638095" cy="38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2919" y="4731217"/>
            <a:ext cx="50405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90476" cy="48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4286" cy="4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24238"/>
            <a:ext cx="11123809" cy="4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1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412776"/>
            <a:ext cx="11647619" cy="49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509120"/>
            <a:ext cx="108012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589240"/>
            <a:ext cx="1087320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3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19047" cy="48857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12776"/>
            <a:ext cx="11282399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20888"/>
            <a:ext cx="10875031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446139"/>
            <a:ext cx="10875031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08" y="4566280"/>
            <a:ext cx="11216699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732" y="5591531"/>
            <a:ext cx="1087503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00" y="2543285"/>
            <a:ext cx="11000000" cy="17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000" y="2543285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142" y="3573016"/>
            <a:ext cx="1087503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24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09725"/>
            <a:ext cx="116871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400857"/>
            <a:ext cx="11657143" cy="54571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5229200"/>
            <a:ext cx="122413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295603"/>
            <a:ext cx="11714286" cy="55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295603"/>
            <a:ext cx="72008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064" y="5157192"/>
            <a:ext cx="72008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2709952"/>
            <a:ext cx="11628571" cy="14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2674337"/>
            <a:ext cx="10206773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95" y="3535979"/>
            <a:ext cx="334193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33500"/>
            <a:ext cx="115347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340768"/>
            <a:ext cx="11619047" cy="5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257571"/>
            <a:ext cx="11571428" cy="4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268760"/>
            <a:ext cx="11609524" cy="5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2025-08-10T02:21:30Z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