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16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372" r:id="rId19"/>
    <p:sldId id="398" r:id="rId20"/>
    <p:sldId id="432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  <p:sldId id="407" r:id="rId30"/>
    <p:sldId id="408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843212"/>
            <a:ext cx="999172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57143" cy="14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04864"/>
            <a:ext cx="4752528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68760"/>
            <a:ext cx="11685714" cy="53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2520280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075859"/>
            <a:ext cx="2376264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952207"/>
            <a:ext cx="2520280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332" y="4941168"/>
            <a:ext cx="1513356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941168"/>
            <a:ext cx="3600400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0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95238" cy="5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2376264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055269"/>
            <a:ext cx="2736304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722" y="5877272"/>
            <a:ext cx="3201318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594" y="5877271"/>
            <a:ext cx="262888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3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466667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59123"/>
            <a:ext cx="362974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317" y="1412776"/>
            <a:ext cx="244827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653136"/>
            <a:ext cx="10928151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88" y="5625244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17" y="1383836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68622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325139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8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68760"/>
            <a:ext cx="11657143" cy="5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069339"/>
            <a:ext cx="11013147" cy="655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79" y="5013176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18" y="5951817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6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7619" cy="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32" y="1355567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29026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5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1224136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717032"/>
            <a:ext cx="1224136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797152"/>
            <a:ext cx="1224136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114" y="4783168"/>
            <a:ext cx="2909446" cy="692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824" y="5733256"/>
            <a:ext cx="1390879" cy="692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464" y="5690260"/>
            <a:ext cx="58977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68760"/>
            <a:ext cx="11619047" cy="2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8760"/>
            <a:ext cx="11695238" cy="5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324266"/>
            <a:ext cx="937292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61905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12776"/>
            <a:ext cx="11647619" cy="3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56992"/>
            <a:ext cx="288032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352096"/>
            <a:ext cx="288032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10495"/>
            <a:ext cx="288032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268760"/>
            <a:ext cx="11552381" cy="54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04864"/>
            <a:ext cx="937292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12776"/>
            <a:ext cx="11600000" cy="52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77072"/>
            <a:ext cx="8424936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20663"/>
            <a:ext cx="1062453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241847"/>
            <a:ext cx="11514286" cy="5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255949"/>
            <a:ext cx="11542857" cy="5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68760"/>
            <a:ext cx="11600000" cy="2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7387"/>
            <a:ext cx="7704762" cy="5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204864"/>
            <a:ext cx="1512168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668" y="3072341"/>
            <a:ext cx="2593476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668" y="4085006"/>
            <a:ext cx="2593476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030319"/>
            <a:ext cx="2593476" cy="692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975632"/>
            <a:ext cx="136095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81212"/>
            <a:ext cx="116871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12776"/>
            <a:ext cx="11676190" cy="4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76872"/>
            <a:ext cx="937292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38095" cy="1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40768"/>
            <a:ext cx="11695238" cy="540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1008112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4149080"/>
            <a:ext cx="799288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85714" cy="3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7971"/>
            <a:ext cx="1008571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85" y="2348880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22413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14" y="4217581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52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937292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58" y="1268760"/>
            <a:ext cx="11000000" cy="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57" y="2204864"/>
            <a:ext cx="10914286" cy="4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2025-08-10T03:03:47Z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